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y="6858000" cx="12192000"/>
  <p:notesSz cx="7315200" cy="96012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0" roundtripDataSignature="AMtx7mgU7OYCOemk5M+O/rfKeRMYsLzg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1727"/>
          </a:xfrm>
          <a:prstGeom prst="rect">
            <a:avLst/>
          </a:prstGeom>
          <a:noFill/>
          <a:ln>
            <a:noFill/>
          </a:ln>
        </p:spPr>
        <p:txBody>
          <a:bodyPr anchorCtr="0" anchor="t"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1727"/>
          </a:xfrm>
          <a:prstGeom prst="rect">
            <a:avLst/>
          </a:prstGeom>
          <a:noFill/>
          <a:ln>
            <a:noFill/>
          </a:ln>
        </p:spPr>
        <p:txBody>
          <a:bodyPr anchorCtr="0" anchor="t" bIns="48325" lIns="96650" spcFirstLastPara="1" rIns="96650" wrap="square" tIns="48325">
            <a:noAutofit/>
          </a:bodyPr>
          <a:lstStyle>
            <a:lvl1pPr lvl="0" marR="0" rtl="0" algn="r">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1726"/>
          </a:xfrm>
          <a:prstGeom prst="rect">
            <a:avLst/>
          </a:prstGeom>
          <a:noFill/>
          <a:ln>
            <a:noFill/>
          </a:ln>
        </p:spPr>
        <p:txBody>
          <a:bodyPr anchorCtr="0" anchor="b" bIns="48325" lIns="96650" spcFirstLastPara="1" rIns="96650" wrap="square" tIns="48325">
            <a:noAutofit/>
          </a:bodyPr>
          <a:lstStyle>
            <a:lvl1pPr lvl="0" marR="0" rtl="0" algn="l">
              <a:spcBef>
                <a:spcPts val="0"/>
              </a:spcBef>
              <a:spcAft>
                <a:spcPts val="0"/>
              </a:spcAft>
              <a:buSzPts val="1400"/>
              <a:buNone/>
              <a:defRPr b="0" i="0" sz="13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marR="0" rtl="0" algn="r">
              <a:spcBef>
                <a:spcPts val="0"/>
              </a:spcBef>
              <a:spcAft>
                <a:spcPts val="0"/>
              </a:spcAft>
              <a:buNone/>
            </a:pPr>
            <a:fld id="{00000000-1234-1234-1234-123412341234}" type="slidenum">
              <a:rPr b="0" i="0" lang="en-US" sz="1300" u="none" cap="none" strike="noStrike">
                <a:solidFill>
                  <a:schemeClr val="dk1"/>
                </a:solidFill>
                <a:latin typeface="Calibri"/>
                <a:ea typeface="Calibri"/>
                <a:cs typeface="Calibri"/>
                <a:sym typeface="Calibri"/>
              </a:rPr>
              <a:t>‹#›</a:t>
            </a:fld>
            <a:endParaRPr b="0" i="0" sz="13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48" name="Google Shape;448;p1: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10: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p10: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50" name="Google Shape;550;p10: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ff117e4f60_2_11: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ff117e4f60_2_11: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61" name="Google Shape;561;gff117e4f60_2_11: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ff02b97aaf_0_24: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ff02b97aaf_0_24: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68" name="Google Shape;568;gff02b97aaf_0_24: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ff02b97aaf_0_123: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ff02b97aaf_0_12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78" name="Google Shape;578;gff02b97aaf_0_12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ff117e4f60_2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ff117e4f60_2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88" name="Google Shape;588;gff117e4f60_2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ff02b97aaf_0_11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gff02b97aaf_0_11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97" name="Google Shape;597;gff02b97aaf_0_11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ff02b97aaf_0_43: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6" name="Google Shape;606;gff02b97aaf_0_4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07" name="Google Shape;607;gff02b97aaf_0_4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ff02b97aaf_0_5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ff02b97aaf_0_5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17" name="Google Shape;617;gff02b97aaf_0_5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ff02b97aaf_0_6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gff02b97aaf_0_62: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29" name="Google Shape;629;gff02b97aaf_0_62: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ff02b97aaf_0_73: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9" name="Google Shape;639;gff02b97aaf_0_7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40" name="Google Shape;640;gff02b97aaf_0_7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57" name="Google Shape;457;p2: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ff02b97aaf_0_93: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1" name="Google Shape;651;gff02b97aaf_0_93: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52" name="Google Shape;652;gff02b97aaf_0_93: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ff02b97aaf_0_136: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ff02b97aaf_0_136: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64" name="Google Shape;664;gff02b97aaf_0_136: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15: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p15: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74" name="Google Shape;674;p15: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ff02b97aaf_0_0: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gff02b97aaf_0_0:notes"/>
          <p:cNvSpPr txBox="1"/>
          <p:nvPr>
            <p:ph idx="1" type="body"/>
          </p:nvPr>
        </p:nvSpPr>
        <p:spPr>
          <a:xfrm>
            <a:off x="731520" y="4620577"/>
            <a:ext cx="5852100" cy="3780600"/>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84" name="Google Shape;684;gff02b97aaf_0_0:notes"/>
          <p:cNvSpPr txBox="1"/>
          <p:nvPr>
            <p:ph idx="12" type="sldNum"/>
          </p:nvPr>
        </p:nvSpPr>
        <p:spPr>
          <a:xfrm>
            <a:off x="4143587" y="9119474"/>
            <a:ext cx="3169800" cy="481800"/>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1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1" name="Google Shape;691;p1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692" name="Google Shape;692;p1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p1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p1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709" name="Google Shape;709;p1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ff02b97aaf_0_12:notes"/>
          <p:cNvSpPr/>
          <p:nvPr>
            <p:ph idx="2" type="sldImg"/>
          </p:nvPr>
        </p:nvSpPr>
        <p:spPr>
          <a:xfrm>
            <a:off x="777875" y="1200150"/>
            <a:ext cx="5759400" cy="3240000"/>
          </a:xfrm>
          <a:custGeom>
            <a:rect b="b" l="l" r="r" t="t"/>
            <a:pathLst>
              <a:path extrusionOk="0" h="120000" w="120000">
                <a:moveTo>
                  <a:pt x="0" y="0"/>
                </a:moveTo>
                <a:lnTo>
                  <a:pt x="120000" y="0"/>
                </a:lnTo>
                <a:lnTo>
                  <a:pt x="120000" y="120000"/>
                </a:lnTo>
                <a:lnTo>
                  <a:pt x="0" y="120000"/>
                </a:lnTo>
                <a:close/>
              </a:path>
            </a:pathLst>
          </a:custGeom>
        </p:spPr>
      </p:sp>
      <p:sp>
        <p:nvSpPr>
          <p:cNvPr id="466" name="Google Shape;466;gff02b97aaf_0_12:notes"/>
          <p:cNvSpPr txBox="1"/>
          <p:nvPr>
            <p:ph idx="1" type="body"/>
          </p:nvPr>
        </p:nvSpPr>
        <p:spPr>
          <a:xfrm>
            <a:off x="731520" y="4620577"/>
            <a:ext cx="5852100" cy="37806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67" name="Google Shape;467;gff02b97aaf_0_12:notes"/>
          <p:cNvSpPr txBox="1"/>
          <p:nvPr>
            <p:ph idx="12" type="sldNum"/>
          </p:nvPr>
        </p:nvSpPr>
        <p:spPr>
          <a:xfrm>
            <a:off x="4143587" y="9119474"/>
            <a:ext cx="3169800" cy="481800"/>
          </a:xfrm>
          <a:prstGeom prst="rect">
            <a:avLst/>
          </a:prstGeom>
        </p:spPr>
        <p:txBody>
          <a:bodyPr anchorCtr="0" anchor="b" bIns="48325" lIns="96650" spcFirstLastPara="1" rIns="96650" wrap="square" tIns="48325">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76" name="Google Shape;476;p3: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4: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86" name="Google Shape;486;p4: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6: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7" name="Google Shape;497;p6: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498" name="Google Shape;498;p6: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7: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7: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09" name="Google Shape;509;p7: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8: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8: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21" name="Google Shape;521;p8: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9:notes"/>
          <p:cNvSpPr/>
          <p:nvPr>
            <p:ph idx="2" type="sldImg"/>
          </p:nvPr>
        </p:nvSpPr>
        <p:spPr>
          <a:xfrm>
            <a:off x="777875" y="1200150"/>
            <a:ext cx="5759450" cy="32400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9:notes"/>
          <p:cNvSpPr txBox="1"/>
          <p:nvPr>
            <p:ph idx="1" type="body"/>
          </p:nvPr>
        </p:nvSpPr>
        <p:spPr>
          <a:xfrm>
            <a:off x="731520" y="4620577"/>
            <a:ext cx="5852160" cy="3780473"/>
          </a:xfrm>
          <a:prstGeom prst="rect">
            <a:avLst/>
          </a:prstGeom>
          <a:noFill/>
          <a:ln>
            <a:noFill/>
          </a:ln>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537" name="Google Shape;537;p9:notes"/>
          <p:cNvSpPr txBox="1"/>
          <p:nvPr>
            <p:ph idx="12" type="sldNum"/>
          </p:nvPr>
        </p:nvSpPr>
        <p:spPr>
          <a:xfrm>
            <a:off x="4143587" y="9119474"/>
            <a:ext cx="3169920" cy="481726"/>
          </a:xfrm>
          <a:prstGeom prst="rect">
            <a:avLst/>
          </a:prstGeom>
          <a:noFill/>
          <a:ln>
            <a:noFill/>
          </a:ln>
        </p:spPr>
        <p:txBody>
          <a:bodyPr anchorCtr="0" anchor="b" bIns="48325" lIns="96650" spcFirstLastPara="1" rIns="96650" wrap="square" tIns="483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showMasterSp="0">
  <p:cSld name="Title Slide with Image">
    <p:bg>
      <p:bgPr>
        <a:solidFill>
          <a:schemeClr val="lt1"/>
        </a:solidFill>
      </p:bgPr>
    </p:bg>
    <p:spTree>
      <p:nvGrpSpPr>
        <p:cNvPr id="23" name="Shape 23"/>
        <p:cNvGrpSpPr/>
        <p:nvPr/>
      </p:nvGrpSpPr>
      <p:grpSpPr>
        <a:xfrm>
          <a:off x="0" y="0"/>
          <a:ext cx="0" cy="0"/>
          <a:chOff x="0" y="0"/>
          <a:chExt cx="0" cy="0"/>
        </a:xfrm>
      </p:grpSpPr>
      <p:sp>
        <p:nvSpPr>
          <p:cNvPr id="24" name="Google Shape;24;p21"/>
          <p:cNvSpPr/>
          <p:nvPr>
            <p:ph idx="2" type="pic"/>
          </p:nvPr>
        </p:nvSpPr>
        <p:spPr>
          <a:xfrm>
            <a:off x="86715" y="86714"/>
            <a:ext cx="12018572" cy="6684572"/>
          </a:xfrm>
          <a:prstGeom prst="rect">
            <a:avLst/>
          </a:prstGeom>
          <a:solidFill>
            <a:srgbClr val="D8D8D8"/>
          </a:solidFill>
          <a:ln>
            <a:noFill/>
          </a:ln>
        </p:spPr>
      </p:sp>
      <p:sp>
        <p:nvSpPr>
          <p:cNvPr id="25" name="Google Shape;25;p21"/>
          <p:cNvSpPr txBox="1"/>
          <p:nvPr>
            <p:ph type="ctrTitle"/>
          </p:nvPr>
        </p:nvSpPr>
        <p:spPr>
          <a:xfrm>
            <a:off x="0" y="1768422"/>
            <a:ext cx="6840000" cy="2387600"/>
          </a:xfrm>
          <a:prstGeom prst="rect">
            <a:avLst/>
          </a:prstGeom>
          <a:solidFill>
            <a:schemeClr val="dk1">
              <a:alpha val="80000"/>
            </a:schemeClr>
          </a:solidFill>
          <a:ln>
            <a:noFill/>
          </a:ln>
        </p:spPr>
        <p:txBody>
          <a:bodyPr anchorCtr="0" anchor="b" bIns="144000" lIns="432000" spcFirstLastPara="1" rIns="432000" wrap="square" tIns="0">
            <a:noAutofit/>
          </a:bodyPr>
          <a:lstStyle>
            <a:lvl1pPr lvl="0" algn="l">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21"/>
          <p:cNvSpPr txBox="1"/>
          <p:nvPr>
            <p:ph idx="1" type="subTitle"/>
          </p:nvPr>
        </p:nvSpPr>
        <p:spPr>
          <a:xfrm>
            <a:off x="0" y="4153578"/>
            <a:ext cx="6840000" cy="936000"/>
          </a:xfrm>
          <a:prstGeom prst="rect">
            <a:avLst/>
          </a:prstGeom>
          <a:solidFill>
            <a:schemeClr val="dk1">
              <a:alpha val="89803"/>
            </a:schemeClr>
          </a:solidFill>
          <a:ln>
            <a:noFill/>
          </a:ln>
        </p:spPr>
        <p:txBody>
          <a:bodyPr anchorCtr="0" anchor="t" bIns="0" lIns="432000" spcFirstLastPara="1" rIns="0" wrap="square" tIns="144000">
            <a:noAutofit/>
          </a:bodyPr>
          <a:lstStyle>
            <a:lvl1pPr lvl="0" algn="l">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2" name="Shape 162"/>
        <p:cNvGrpSpPr/>
        <p:nvPr/>
      </p:nvGrpSpPr>
      <p:grpSpPr>
        <a:xfrm>
          <a:off x="0" y="0"/>
          <a:ext cx="0" cy="0"/>
          <a:chOff x="0" y="0"/>
          <a:chExt cx="0" cy="0"/>
        </a:xfrm>
      </p:grpSpPr>
      <p:sp>
        <p:nvSpPr>
          <p:cNvPr id="163" name="Google Shape;163;p30"/>
          <p:cNvSpPr txBox="1"/>
          <p:nvPr>
            <p:ph idx="1" type="body"/>
          </p:nvPr>
        </p:nvSpPr>
        <p:spPr>
          <a:xfrm>
            <a:off x="432000" y="1152000"/>
            <a:ext cx="11340000" cy="468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4" name="Google Shape;164;p3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5" name="Google Shape;165;p30"/>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p30"/>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167" name="Google Shape;167;p30"/>
          <p:cNvSpPr/>
          <p:nvPr/>
        </p:nvSpPr>
        <p:spPr>
          <a:xfrm rot="-2339177">
            <a:off x="10216425" y="538864"/>
            <a:ext cx="467362" cy="34445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8" name="Google Shape;168;p30"/>
          <p:cNvSpPr/>
          <p:nvPr/>
        </p:nvSpPr>
        <p:spPr>
          <a:xfrm rot="-1222373">
            <a:off x="10678141" y="849218"/>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69" name="Google Shape;169;p30"/>
          <p:cNvSpPr/>
          <p:nvPr/>
        </p:nvSpPr>
        <p:spPr>
          <a:xfrm rot="-2339177">
            <a:off x="10717367" y="620572"/>
            <a:ext cx="250689" cy="18476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0" name="Google Shape;170;p30"/>
          <p:cNvSpPr/>
          <p:nvPr/>
        </p:nvSpPr>
        <p:spPr>
          <a:xfrm rot="-1789612">
            <a:off x="11064926" y="781602"/>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1" name="Google Shape;171;p30"/>
          <p:cNvSpPr/>
          <p:nvPr/>
        </p:nvSpPr>
        <p:spPr>
          <a:xfrm rot="-3322149">
            <a:off x="11152527" y="3820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2" name="Google Shape;172;p30"/>
          <p:cNvSpPr/>
          <p:nvPr/>
        </p:nvSpPr>
        <p:spPr>
          <a:xfrm rot="-838582">
            <a:off x="11545452" y="1030689"/>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3" name="Google Shape;173;p30"/>
          <p:cNvSpPr/>
          <p:nvPr/>
        </p:nvSpPr>
        <p:spPr>
          <a:xfrm rot="-4284707">
            <a:off x="11756248" y="2475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4" name="Google Shape;174;p30"/>
          <p:cNvSpPr/>
          <p:nvPr/>
        </p:nvSpPr>
        <p:spPr>
          <a:xfrm rot="-1517764">
            <a:off x="11448108" y="631127"/>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5" name="Google Shape;175;p30"/>
          <p:cNvSpPr/>
          <p:nvPr/>
        </p:nvSpPr>
        <p:spPr>
          <a:xfrm rot="-1720268">
            <a:off x="11668879" y="824433"/>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6" name="Google Shape;176;p30"/>
          <p:cNvSpPr/>
          <p:nvPr/>
        </p:nvSpPr>
        <p:spPr>
          <a:xfrm rot="328041">
            <a:off x="10094502" y="901548"/>
            <a:ext cx="579699" cy="606799"/>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7" name="Google Shape;177;p30"/>
          <p:cNvSpPr/>
          <p:nvPr/>
        </p:nvSpPr>
        <p:spPr>
          <a:xfrm>
            <a:off x="10871770" y="1202556"/>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8" name="Google Shape;178;p30"/>
          <p:cNvSpPr/>
          <p:nvPr/>
        </p:nvSpPr>
        <p:spPr>
          <a:xfrm rot="-838582">
            <a:off x="11512604" y="1484835"/>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9" name="Google Shape;179;p30"/>
          <p:cNvSpPr/>
          <p:nvPr/>
        </p:nvSpPr>
        <p:spPr>
          <a:xfrm rot="1160487">
            <a:off x="10291662" y="1614015"/>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0" name="Google Shape;180;p30"/>
          <p:cNvSpPr/>
          <p:nvPr/>
        </p:nvSpPr>
        <p:spPr>
          <a:xfrm rot="803026">
            <a:off x="11586107" y="2015428"/>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81" name="Shape 181"/>
        <p:cNvGrpSpPr/>
        <p:nvPr/>
      </p:nvGrpSpPr>
      <p:grpSpPr>
        <a:xfrm>
          <a:off x="0" y="0"/>
          <a:ext cx="0" cy="0"/>
          <a:chOff x="0" y="0"/>
          <a:chExt cx="0" cy="0"/>
        </a:xfrm>
      </p:grpSpPr>
      <p:sp>
        <p:nvSpPr>
          <p:cNvPr id="182" name="Google Shape;182;p31"/>
          <p:cNvSpPr/>
          <p:nvPr/>
        </p:nvSpPr>
        <p:spPr>
          <a:xfrm rot="-2339177">
            <a:off x="10216425" y="538864"/>
            <a:ext cx="467362" cy="34445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3" name="Google Shape;183;p31"/>
          <p:cNvSpPr/>
          <p:nvPr/>
        </p:nvSpPr>
        <p:spPr>
          <a:xfrm rot="-1222373">
            <a:off x="10678141" y="849218"/>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4" name="Google Shape;184;p31"/>
          <p:cNvSpPr/>
          <p:nvPr/>
        </p:nvSpPr>
        <p:spPr>
          <a:xfrm rot="-2339177">
            <a:off x="10717367" y="620572"/>
            <a:ext cx="250689" cy="18476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5" name="Google Shape;185;p31"/>
          <p:cNvSpPr/>
          <p:nvPr/>
        </p:nvSpPr>
        <p:spPr>
          <a:xfrm rot="-1789612">
            <a:off x="11064926" y="781602"/>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6" name="Google Shape;186;p31"/>
          <p:cNvSpPr/>
          <p:nvPr/>
        </p:nvSpPr>
        <p:spPr>
          <a:xfrm rot="-3322149">
            <a:off x="11152527" y="3820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7" name="Google Shape;187;p31"/>
          <p:cNvSpPr/>
          <p:nvPr/>
        </p:nvSpPr>
        <p:spPr>
          <a:xfrm rot="-838582">
            <a:off x="11545452" y="1030689"/>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8" name="Google Shape;188;p31"/>
          <p:cNvSpPr/>
          <p:nvPr/>
        </p:nvSpPr>
        <p:spPr>
          <a:xfrm rot="-4284707">
            <a:off x="11756248" y="2475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89" name="Google Shape;189;p31"/>
          <p:cNvSpPr/>
          <p:nvPr/>
        </p:nvSpPr>
        <p:spPr>
          <a:xfrm rot="-1517764">
            <a:off x="11448108" y="631127"/>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0" name="Google Shape;190;p31"/>
          <p:cNvSpPr/>
          <p:nvPr/>
        </p:nvSpPr>
        <p:spPr>
          <a:xfrm rot="-1720268">
            <a:off x="11668879" y="824433"/>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1" name="Google Shape;191;p31"/>
          <p:cNvSpPr/>
          <p:nvPr/>
        </p:nvSpPr>
        <p:spPr>
          <a:xfrm rot="328041">
            <a:off x="10094502" y="901548"/>
            <a:ext cx="579699" cy="606799"/>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2" name="Google Shape;192;p31"/>
          <p:cNvSpPr/>
          <p:nvPr/>
        </p:nvSpPr>
        <p:spPr>
          <a:xfrm>
            <a:off x="10871770" y="1202556"/>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3" name="Google Shape;193;p31"/>
          <p:cNvSpPr/>
          <p:nvPr/>
        </p:nvSpPr>
        <p:spPr>
          <a:xfrm rot="-838582">
            <a:off x="11512604" y="1484835"/>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4" name="Google Shape;194;p31"/>
          <p:cNvSpPr/>
          <p:nvPr/>
        </p:nvSpPr>
        <p:spPr>
          <a:xfrm rot="1160487">
            <a:off x="10291662" y="1614015"/>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5" name="Google Shape;195;p31"/>
          <p:cNvSpPr/>
          <p:nvPr/>
        </p:nvSpPr>
        <p:spPr>
          <a:xfrm rot="803026">
            <a:off x="11586107" y="2015428"/>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96" name="Google Shape;196;p31"/>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7" name="Google Shape;197;p31"/>
          <p:cNvSpPr txBox="1"/>
          <p:nvPr>
            <p:ph idx="1" type="body"/>
          </p:nvPr>
        </p:nvSpPr>
        <p:spPr>
          <a:xfrm>
            <a:off x="432000" y="1152000"/>
            <a:ext cx="5472000" cy="5040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8" name="Google Shape;198;p31"/>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9" name="Google Shape;199;p31"/>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00" name="Google Shape;200;p31"/>
          <p:cNvSpPr txBox="1"/>
          <p:nvPr>
            <p:ph idx="2" type="body"/>
          </p:nvPr>
        </p:nvSpPr>
        <p:spPr>
          <a:xfrm>
            <a:off x="6300384" y="1140847"/>
            <a:ext cx="5471616" cy="5036116"/>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
  <p:cSld name="3 Column">
    <p:spTree>
      <p:nvGrpSpPr>
        <p:cNvPr id="201" name="Shape 201"/>
        <p:cNvGrpSpPr/>
        <p:nvPr/>
      </p:nvGrpSpPr>
      <p:grpSpPr>
        <a:xfrm>
          <a:off x="0" y="0"/>
          <a:ext cx="0" cy="0"/>
          <a:chOff x="0" y="0"/>
          <a:chExt cx="0" cy="0"/>
        </a:xfrm>
      </p:grpSpPr>
      <p:sp>
        <p:nvSpPr>
          <p:cNvPr id="202" name="Google Shape;202;p32"/>
          <p:cNvSpPr/>
          <p:nvPr/>
        </p:nvSpPr>
        <p:spPr>
          <a:xfrm rot="-2339177">
            <a:off x="10216425" y="538864"/>
            <a:ext cx="467362" cy="34445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3" name="Google Shape;203;p32"/>
          <p:cNvSpPr/>
          <p:nvPr/>
        </p:nvSpPr>
        <p:spPr>
          <a:xfrm rot="-1222373">
            <a:off x="10678141" y="849218"/>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4" name="Google Shape;204;p32"/>
          <p:cNvSpPr/>
          <p:nvPr/>
        </p:nvSpPr>
        <p:spPr>
          <a:xfrm rot="-2339177">
            <a:off x="10717367" y="620572"/>
            <a:ext cx="250689" cy="18476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5" name="Google Shape;205;p32"/>
          <p:cNvSpPr/>
          <p:nvPr/>
        </p:nvSpPr>
        <p:spPr>
          <a:xfrm rot="-1789612">
            <a:off x="11064926" y="781602"/>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6" name="Google Shape;206;p32"/>
          <p:cNvSpPr/>
          <p:nvPr/>
        </p:nvSpPr>
        <p:spPr>
          <a:xfrm rot="-3322149">
            <a:off x="11152527" y="3820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7" name="Google Shape;207;p32"/>
          <p:cNvSpPr/>
          <p:nvPr/>
        </p:nvSpPr>
        <p:spPr>
          <a:xfrm rot="-838582">
            <a:off x="11545452" y="1030689"/>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8" name="Google Shape;208;p32"/>
          <p:cNvSpPr/>
          <p:nvPr/>
        </p:nvSpPr>
        <p:spPr>
          <a:xfrm rot="-4284707">
            <a:off x="11756248" y="2475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9" name="Google Shape;209;p32"/>
          <p:cNvSpPr/>
          <p:nvPr/>
        </p:nvSpPr>
        <p:spPr>
          <a:xfrm rot="-1517764">
            <a:off x="11448108" y="631127"/>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0" name="Google Shape;210;p32"/>
          <p:cNvSpPr/>
          <p:nvPr/>
        </p:nvSpPr>
        <p:spPr>
          <a:xfrm rot="-1720268">
            <a:off x="11668879" y="824433"/>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1" name="Google Shape;211;p32"/>
          <p:cNvSpPr/>
          <p:nvPr/>
        </p:nvSpPr>
        <p:spPr>
          <a:xfrm rot="328041">
            <a:off x="10094502" y="901548"/>
            <a:ext cx="579699" cy="606799"/>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2" name="Google Shape;212;p32"/>
          <p:cNvSpPr/>
          <p:nvPr/>
        </p:nvSpPr>
        <p:spPr>
          <a:xfrm>
            <a:off x="10871770" y="1202556"/>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3" name="Google Shape;213;p32"/>
          <p:cNvSpPr/>
          <p:nvPr/>
        </p:nvSpPr>
        <p:spPr>
          <a:xfrm rot="-838582">
            <a:off x="11512604" y="1484835"/>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4" name="Google Shape;214;p32"/>
          <p:cNvSpPr/>
          <p:nvPr/>
        </p:nvSpPr>
        <p:spPr>
          <a:xfrm rot="1160487">
            <a:off x="10291662" y="1614015"/>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5" name="Google Shape;215;p32"/>
          <p:cNvSpPr/>
          <p:nvPr/>
        </p:nvSpPr>
        <p:spPr>
          <a:xfrm rot="803026">
            <a:off x="11586107" y="2015428"/>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6" name="Google Shape;216;p32"/>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7" name="Google Shape;217;p32"/>
          <p:cNvSpPr txBox="1"/>
          <p:nvPr>
            <p:ph idx="1" type="body"/>
          </p:nvPr>
        </p:nvSpPr>
        <p:spPr>
          <a:xfrm>
            <a:off x="432000" y="1152000"/>
            <a:ext cx="3600000" cy="503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8" name="Google Shape;218;p32"/>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9" name="Google Shape;219;p32"/>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20" name="Google Shape;220;p32"/>
          <p:cNvSpPr txBox="1"/>
          <p:nvPr>
            <p:ph idx="2" type="body"/>
          </p:nvPr>
        </p:nvSpPr>
        <p:spPr>
          <a:xfrm>
            <a:off x="4301550" y="1152000"/>
            <a:ext cx="3600450"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32"/>
          <p:cNvSpPr txBox="1"/>
          <p:nvPr>
            <p:ph idx="3" type="body"/>
          </p:nvPr>
        </p:nvSpPr>
        <p:spPr>
          <a:xfrm>
            <a:off x="8171550" y="1152000"/>
            <a:ext cx="3600450"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lumn">
  <p:cSld name="5 Column">
    <p:spTree>
      <p:nvGrpSpPr>
        <p:cNvPr id="222" name="Shape 222"/>
        <p:cNvGrpSpPr/>
        <p:nvPr/>
      </p:nvGrpSpPr>
      <p:grpSpPr>
        <a:xfrm>
          <a:off x="0" y="0"/>
          <a:ext cx="0" cy="0"/>
          <a:chOff x="0" y="0"/>
          <a:chExt cx="0" cy="0"/>
        </a:xfrm>
      </p:grpSpPr>
      <p:sp>
        <p:nvSpPr>
          <p:cNvPr id="223" name="Google Shape;223;p3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4" name="Google Shape;224;p33"/>
          <p:cNvSpPr txBox="1"/>
          <p:nvPr>
            <p:ph idx="1" type="body"/>
          </p:nvPr>
        </p:nvSpPr>
        <p:spPr>
          <a:xfrm>
            <a:off x="432000" y="1152000"/>
            <a:ext cx="2160000" cy="5039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5" name="Google Shape;225;p33"/>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6" name="Google Shape;226;p33"/>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27" name="Google Shape;227;p33"/>
          <p:cNvSpPr txBox="1"/>
          <p:nvPr>
            <p:ph idx="2" type="body"/>
          </p:nvPr>
        </p:nvSpPr>
        <p:spPr>
          <a:xfrm>
            <a:off x="2726412" y="1152525"/>
            <a:ext cx="2160588"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33"/>
          <p:cNvSpPr txBox="1"/>
          <p:nvPr>
            <p:ph idx="3" type="body"/>
          </p:nvPr>
        </p:nvSpPr>
        <p:spPr>
          <a:xfrm>
            <a:off x="5021412" y="1152525"/>
            <a:ext cx="2160588"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9" name="Google Shape;229;p33"/>
          <p:cNvSpPr txBox="1"/>
          <p:nvPr>
            <p:ph idx="4" type="body"/>
          </p:nvPr>
        </p:nvSpPr>
        <p:spPr>
          <a:xfrm>
            <a:off x="7316412" y="1148060"/>
            <a:ext cx="2160588"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0" name="Google Shape;230;p33"/>
          <p:cNvSpPr txBox="1"/>
          <p:nvPr>
            <p:ph idx="5" type="body"/>
          </p:nvPr>
        </p:nvSpPr>
        <p:spPr>
          <a:xfrm>
            <a:off x="9611412" y="1152525"/>
            <a:ext cx="2160588" cy="5038725"/>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gital Product">
  <p:cSld name="Digital Product">
    <p:spTree>
      <p:nvGrpSpPr>
        <p:cNvPr id="231" name="Shape 231"/>
        <p:cNvGrpSpPr/>
        <p:nvPr/>
      </p:nvGrpSpPr>
      <p:grpSpPr>
        <a:xfrm>
          <a:off x="0" y="0"/>
          <a:ext cx="0" cy="0"/>
          <a:chOff x="0" y="0"/>
          <a:chExt cx="0" cy="0"/>
        </a:xfrm>
      </p:grpSpPr>
      <p:sp>
        <p:nvSpPr>
          <p:cNvPr id="232" name="Google Shape;232;p34"/>
          <p:cNvSpPr/>
          <p:nvPr/>
        </p:nvSpPr>
        <p:spPr>
          <a:xfrm rot="-2339177">
            <a:off x="10216425" y="538864"/>
            <a:ext cx="467362" cy="34445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3" name="Google Shape;233;p34"/>
          <p:cNvSpPr/>
          <p:nvPr/>
        </p:nvSpPr>
        <p:spPr>
          <a:xfrm rot="-1222373">
            <a:off x="10678141" y="849218"/>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4" name="Google Shape;234;p34"/>
          <p:cNvSpPr/>
          <p:nvPr/>
        </p:nvSpPr>
        <p:spPr>
          <a:xfrm rot="-2339177">
            <a:off x="10717367" y="620572"/>
            <a:ext cx="250689" cy="18476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5" name="Google Shape;235;p34"/>
          <p:cNvSpPr/>
          <p:nvPr/>
        </p:nvSpPr>
        <p:spPr>
          <a:xfrm rot="-1789612">
            <a:off x="11064926" y="781602"/>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6" name="Google Shape;236;p34"/>
          <p:cNvSpPr/>
          <p:nvPr/>
        </p:nvSpPr>
        <p:spPr>
          <a:xfrm rot="-3322149">
            <a:off x="11152527" y="3820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7" name="Google Shape;237;p34"/>
          <p:cNvSpPr/>
          <p:nvPr/>
        </p:nvSpPr>
        <p:spPr>
          <a:xfrm rot="-838582">
            <a:off x="11545452" y="1030689"/>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8" name="Google Shape;238;p34"/>
          <p:cNvSpPr/>
          <p:nvPr/>
        </p:nvSpPr>
        <p:spPr>
          <a:xfrm rot="-4284707">
            <a:off x="11756248" y="2475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39" name="Google Shape;239;p34"/>
          <p:cNvSpPr/>
          <p:nvPr/>
        </p:nvSpPr>
        <p:spPr>
          <a:xfrm rot="-1517764">
            <a:off x="11448108" y="631127"/>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0" name="Google Shape;240;p34"/>
          <p:cNvSpPr/>
          <p:nvPr/>
        </p:nvSpPr>
        <p:spPr>
          <a:xfrm rot="-1720268">
            <a:off x="11668879" y="824433"/>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1" name="Google Shape;241;p34"/>
          <p:cNvSpPr/>
          <p:nvPr/>
        </p:nvSpPr>
        <p:spPr>
          <a:xfrm rot="328041">
            <a:off x="10094502" y="901548"/>
            <a:ext cx="579699" cy="606799"/>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2" name="Google Shape;242;p34"/>
          <p:cNvSpPr/>
          <p:nvPr/>
        </p:nvSpPr>
        <p:spPr>
          <a:xfrm>
            <a:off x="10871770" y="1202556"/>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3" name="Google Shape;243;p34"/>
          <p:cNvSpPr/>
          <p:nvPr/>
        </p:nvSpPr>
        <p:spPr>
          <a:xfrm rot="-838582">
            <a:off x="11512604" y="1484835"/>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4" name="Google Shape;244;p34"/>
          <p:cNvSpPr/>
          <p:nvPr/>
        </p:nvSpPr>
        <p:spPr>
          <a:xfrm rot="1160487">
            <a:off x="10291662" y="1614015"/>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5" name="Google Shape;245;p34"/>
          <p:cNvSpPr/>
          <p:nvPr/>
        </p:nvSpPr>
        <p:spPr>
          <a:xfrm rot="803026">
            <a:off x="11586107" y="2015428"/>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nvGrpSpPr>
          <p:cNvPr id="246" name="Google Shape;246;p34"/>
          <p:cNvGrpSpPr/>
          <p:nvPr/>
        </p:nvGrpSpPr>
        <p:grpSpPr>
          <a:xfrm>
            <a:off x="3383603" y="1013721"/>
            <a:ext cx="7749965" cy="5100743"/>
            <a:chOff x="510812" y="938373"/>
            <a:chExt cx="8073393" cy="5313612"/>
          </a:xfrm>
        </p:grpSpPr>
        <p:sp>
          <p:nvSpPr>
            <p:cNvPr id="247" name="Google Shape;247;p34"/>
            <p:cNvSpPr/>
            <p:nvPr/>
          </p:nvSpPr>
          <p:spPr>
            <a:xfrm>
              <a:off x="877709" y="938373"/>
              <a:ext cx="7339600" cy="5234482"/>
            </a:xfrm>
            <a:prstGeom prst="round2SameRect">
              <a:avLst>
                <a:gd fmla="val 5601" name="adj1"/>
                <a:gd fmla="val 0" name="adj2"/>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8" name="Google Shape;248;p34"/>
            <p:cNvSpPr/>
            <p:nvPr/>
          </p:nvSpPr>
          <p:spPr>
            <a:xfrm>
              <a:off x="930758" y="995668"/>
              <a:ext cx="7233502" cy="5177187"/>
            </a:xfrm>
            <a:prstGeom prst="round2SameRect">
              <a:avLst>
                <a:gd fmla="val 4499" name="adj1"/>
                <a:gd fmla="val 0" name="adj2"/>
              </a:avLst>
            </a:prstGeom>
            <a:solidFill>
              <a:schemeClr val="lt1"/>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49" name="Google Shape;249;p34"/>
            <p:cNvSpPr/>
            <p:nvPr/>
          </p:nvSpPr>
          <p:spPr>
            <a:xfrm rot="-5400000">
              <a:off x="2264894" y="295974"/>
              <a:ext cx="4565229" cy="6599909"/>
            </a:xfrm>
            <a:prstGeom prst="roundRect">
              <a:avLst>
                <a:gd fmla="val 1476" name="adj"/>
              </a:avLst>
            </a:prstGeom>
            <a:solidFill>
              <a:schemeClr val="lt1"/>
            </a:solidFill>
            <a:ln cap="flat" cmpd="sng" w="9525">
              <a:solidFill>
                <a:srgbClr val="D2CDB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0" name="Google Shape;250;p34"/>
            <p:cNvSpPr/>
            <p:nvPr/>
          </p:nvSpPr>
          <p:spPr>
            <a:xfrm rot="10800000">
              <a:off x="510812" y="5998253"/>
              <a:ext cx="8073393" cy="248975"/>
            </a:xfrm>
            <a:prstGeom prst="round2SameRect">
              <a:avLst>
                <a:gd fmla="val 50000" name="adj1"/>
                <a:gd fmla="val 0" name="adj2"/>
              </a:avLst>
            </a:prstGeom>
            <a:solidFill>
              <a:schemeClr val="lt1"/>
            </a:soli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1" name="Google Shape;251;p34"/>
            <p:cNvSpPr/>
            <p:nvPr/>
          </p:nvSpPr>
          <p:spPr>
            <a:xfrm>
              <a:off x="3668019" y="6206338"/>
              <a:ext cx="1758981" cy="45647"/>
            </a:xfrm>
            <a:prstGeom prst="round2SameRect">
              <a:avLst>
                <a:gd fmla="val 50000" name="adj1"/>
                <a:gd fmla="val 0" name="adj2"/>
              </a:avLst>
            </a:prstGeom>
            <a:gradFill>
              <a:gsLst>
                <a:gs pos="0">
                  <a:srgbClr val="000000">
                    <a:alpha val="0"/>
                  </a:srgbClr>
                </a:gs>
                <a:gs pos="100000">
                  <a:srgbClr val="000000">
                    <a:alpha val="30980"/>
                  </a:srgbClr>
                </a:gs>
              </a:gsLst>
              <a:lin ang="16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2" name="Google Shape;252;p34"/>
            <p:cNvSpPr/>
            <p:nvPr/>
          </p:nvSpPr>
          <p:spPr>
            <a:xfrm rot="-5400000">
              <a:off x="4660498" y="1119143"/>
              <a:ext cx="48680" cy="48680"/>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3" name="Google Shape;253;p34"/>
            <p:cNvSpPr/>
            <p:nvPr/>
          </p:nvSpPr>
          <p:spPr>
            <a:xfrm rot="-5400000">
              <a:off x="4505961" y="1106017"/>
              <a:ext cx="83096" cy="83096"/>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54" name="Google Shape;254;p34"/>
            <p:cNvSpPr/>
            <p:nvPr/>
          </p:nvSpPr>
          <p:spPr>
            <a:xfrm rot="-5400000">
              <a:off x="4524686" y="1124741"/>
              <a:ext cx="45647" cy="45647"/>
            </a:xfrm>
            <a:prstGeom prst="ellipse">
              <a:avLst/>
            </a:prstGeom>
            <a:solidFill>
              <a:srgbClr val="D8D8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255" name="Google Shape;255;p34"/>
          <p:cNvSpPr txBox="1"/>
          <p:nvPr>
            <p:ph idx="1" type="body"/>
          </p:nvPr>
        </p:nvSpPr>
        <p:spPr>
          <a:xfrm>
            <a:off x="432000" y="1152000"/>
            <a:ext cx="2951603" cy="2196235"/>
          </a:xfrm>
          <a:prstGeom prst="rect">
            <a:avLst/>
          </a:prstGeom>
          <a:noFill/>
          <a:ln>
            <a:noFill/>
          </a:ln>
        </p:spPr>
        <p:txBody>
          <a:bodyPr anchorCtr="0" anchor="b" bIns="0" lIns="0" spcFirstLastPara="1" rIns="0" wrap="square" tIns="0">
            <a:noAutofit/>
          </a:bodyPr>
          <a:lstStyle>
            <a:lvl1pPr indent="-228600" lvl="0" marL="457200" algn="l">
              <a:lnSpc>
                <a:spcPct val="90000"/>
              </a:lnSpc>
              <a:spcBef>
                <a:spcPts val="1000"/>
              </a:spcBef>
              <a:spcAft>
                <a:spcPts val="0"/>
              </a:spcAft>
              <a:buClr>
                <a:srgbClr val="3F3F3F"/>
              </a:buClr>
              <a:buSzPts val="2800"/>
              <a:buNone/>
              <a:defRPr sz="2800">
                <a:solidFill>
                  <a:srgbClr val="3F3F3F"/>
                </a:solidFill>
              </a:defRPr>
            </a:lvl1pPr>
            <a:lvl2pPr indent="-228600" lvl="1" marL="914400" algn="l">
              <a:lnSpc>
                <a:spcPct val="90000"/>
              </a:lnSpc>
              <a:spcBef>
                <a:spcPts val="500"/>
              </a:spcBef>
              <a:spcAft>
                <a:spcPts val="0"/>
              </a:spcAft>
              <a:buClr>
                <a:srgbClr val="3F3F3F"/>
              </a:buClr>
              <a:buSzPts val="2400"/>
              <a:buNone/>
              <a:defRPr sz="2400">
                <a:solidFill>
                  <a:srgbClr val="3F3F3F"/>
                </a:solidFill>
              </a:defRPr>
            </a:lvl2pPr>
            <a:lvl3pPr indent="-228600" lvl="2" marL="1371600" algn="l">
              <a:lnSpc>
                <a:spcPct val="90000"/>
              </a:lnSpc>
              <a:spcBef>
                <a:spcPts val="500"/>
              </a:spcBef>
              <a:spcAft>
                <a:spcPts val="0"/>
              </a:spcAft>
              <a:buClr>
                <a:srgbClr val="3F3F3F"/>
              </a:buClr>
              <a:buSzPts val="2000"/>
              <a:buNone/>
              <a:defRPr sz="2000">
                <a:solidFill>
                  <a:srgbClr val="3F3F3F"/>
                </a:solidFill>
              </a:defRPr>
            </a:lvl3pPr>
            <a:lvl4pPr indent="-228600" lvl="3" marL="1828800" algn="l">
              <a:lnSpc>
                <a:spcPct val="90000"/>
              </a:lnSpc>
              <a:spcBef>
                <a:spcPts val="500"/>
              </a:spcBef>
              <a:spcAft>
                <a:spcPts val="0"/>
              </a:spcAft>
              <a:buClr>
                <a:srgbClr val="3F3F3F"/>
              </a:buClr>
              <a:buSzPts val="2000"/>
              <a:buNone/>
              <a:defRPr sz="2000">
                <a:solidFill>
                  <a:srgbClr val="3F3F3F"/>
                </a:solidFill>
              </a:defRPr>
            </a:lvl4pPr>
            <a:lvl5pPr indent="-228600" lvl="4" marL="2286000" algn="l">
              <a:lnSpc>
                <a:spcPct val="90000"/>
              </a:lnSpc>
              <a:spcBef>
                <a:spcPts val="500"/>
              </a:spcBef>
              <a:spcAft>
                <a:spcPts val="0"/>
              </a:spcAft>
              <a:buClr>
                <a:srgbClr val="3F3F3F"/>
              </a:buClr>
              <a:buSzPts val="2000"/>
              <a:buNone/>
              <a:defRPr sz="2000">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3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7" name="Google Shape;257;p34"/>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8" name="Google Shape;258;p34"/>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59" name="Google Shape;259;p34"/>
          <p:cNvSpPr/>
          <p:nvPr>
            <p:ph idx="2" type="pic"/>
          </p:nvPr>
        </p:nvSpPr>
        <p:spPr>
          <a:xfrm>
            <a:off x="4092796" y="1376357"/>
            <a:ext cx="6333545" cy="4379625"/>
          </a:xfrm>
          <a:prstGeom prst="roundRect">
            <a:avLst>
              <a:gd fmla="val 1356" name="adj"/>
            </a:avLst>
          </a:prstGeom>
          <a:solidFill>
            <a:srgbClr val="F2F2F2"/>
          </a:solidFill>
          <a:ln>
            <a:noFill/>
          </a:ln>
        </p:spPr>
      </p:sp>
      <p:sp>
        <p:nvSpPr>
          <p:cNvPr id="260" name="Google Shape;260;p34"/>
          <p:cNvSpPr txBox="1"/>
          <p:nvPr>
            <p:ph idx="3" type="body"/>
          </p:nvPr>
        </p:nvSpPr>
        <p:spPr>
          <a:xfrm>
            <a:off x="431800" y="3509766"/>
            <a:ext cx="2951163" cy="2322709"/>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61" name="Shape 261"/>
        <p:cNvGrpSpPr/>
        <p:nvPr/>
      </p:nvGrpSpPr>
      <p:grpSpPr>
        <a:xfrm>
          <a:off x="0" y="0"/>
          <a:ext cx="0" cy="0"/>
          <a:chOff x="0" y="0"/>
          <a:chExt cx="0" cy="0"/>
        </a:xfrm>
      </p:grpSpPr>
      <p:sp>
        <p:nvSpPr>
          <p:cNvPr id="262" name="Google Shape;262;p35"/>
          <p:cNvSpPr/>
          <p:nvPr/>
        </p:nvSpPr>
        <p:spPr>
          <a:xfrm rot="-2339177">
            <a:off x="10216425" y="538864"/>
            <a:ext cx="467362" cy="344458"/>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3" name="Google Shape;263;p35"/>
          <p:cNvSpPr/>
          <p:nvPr/>
        </p:nvSpPr>
        <p:spPr>
          <a:xfrm rot="-1222373">
            <a:off x="10678141" y="849218"/>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4" name="Google Shape;264;p35"/>
          <p:cNvSpPr/>
          <p:nvPr/>
        </p:nvSpPr>
        <p:spPr>
          <a:xfrm rot="-2339177">
            <a:off x="10717367" y="620572"/>
            <a:ext cx="250689" cy="18476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5" name="Google Shape;265;p35"/>
          <p:cNvSpPr/>
          <p:nvPr/>
        </p:nvSpPr>
        <p:spPr>
          <a:xfrm rot="-1789612">
            <a:off x="11064926" y="781602"/>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6" name="Google Shape;266;p35"/>
          <p:cNvSpPr/>
          <p:nvPr/>
        </p:nvSpPr>
        <p:spPr>
          <a:xfrm rot="-3322149">
            <a:off x="11152527" y="3820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7" name="Google Shape;267;p35"/>
          <p:cNvSpPr/>
          <p:nvPr/>
        </p:nvSpPr>
        <p:spPr>
          <a:xfrm rot="-838582">
            <a:off x="11545452" y="1030689"/>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8" name="Google Shape;268;p35"/>
          <p:cNvSpPr/>
          <p:nvPr/>
        </p:nvSpPr>
        <p:spPr>
          <a:xfrm rot="-4284707">
            <a:off x="11756248" y="247552"/>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69" name="Google Shape;269;p35"/>
          <p:cNvSpPr/>
          <p:nvPr/>
        </p:nvSpPr>
        <p:spPr>
          <a:xfrm rot="-1517764">
            <a:off x="11448108" y="631127"/>
            <a:ext cx="216995" cy="159931"/>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0" name="Google Shape;270;p35"/>
          <p:cNvSpPr/>
          <p:nvPr/>
        </p:nvSpPr>
        <p:spPr>
          <a:xfrm rot="-1720268">
            <a:off x="11668879" y="824433"/>
            <a:ext cx="216995" cy="159931"/>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1" name="Google Shape;271;p35"/>
          <p:cNvSpPr/>
          <p:nvPr/>
        </p:nvSpPr>
        <p:spPr>
          <a:xfrm rot="328041">
            <a:off x="10094502" y="901548"/>
            <a:ext cx="579699" cy="606799"/>
          </a:xfrm>
          <a:custGeom>
            <a:rect b="b" l="l" r="r" t="t"/>
            <a:pathLst>
              <a:path extrusionOk="0" h="510610" w="487806">
                <a:moveTo>
                  <a:pt x="487806" y="171848"/>
                </a:moveTo>
                <a:lnTo>
                  <a:pt x="308036" y="510610"/>
                </a:lnTo>
                <a:lnTo>
                  <a:pt x="0" y="0"/>
                </a:lnTo>
                <a:lnTo>
                  <a:pt x="487806" y="171848"/>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2" name="Google Shape;272;p35"/>
          <p:cNvSpPr/>
          <p:nvPr/>
        </p:nvSpPr>
        <p:spPr>
          <a:xfrm>
            <a:off x="10871770" y="1202556"/>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3" name="Google Shape;273;p35"/>
          <p:cNvSpPr/>
          <p:nvPr/>
        </p:nvSpPr>
        <p:spPr>
          <a:xfrm rot="-838582">
            <a:off x="11512604" y="1484835"/>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4" name="Google Shape;274;p35"/>
          <p:cNvSpPr/>
          <p:nvPr/>
        </p:nvSpPr>
        <p:spPr>
          <a:xfrm rot="1160487">
            <a:off x="10291662" y="1614015"/>
            <a:ext cx="316887" cy="233554"/>
          </a:xfrm>
          <a:custGeom>
            <a:rect b="b" l="l" r="r" t="t"/>
            <a:pathLst>
              <a:path extrusionOk="0" h="510610" w="692798">
                <a:moveTo>
                  <a:pt x="692798" y="224339"/>
                </a:moveTo>
                <a:lnTo>
                  <a:pt x="308036" y="510610"/>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5" name="Google Shape;275;p35"/>
          <p:cNvSpPr/>
          <p:nvPr/>
        </p:nvSpPr>
        <p:spPr>
          <a:xfrm rot="803026">
            <a:off x="11586107" y="2015428"/>
            <a:ext cx="162256" cy="119587"/>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76" name="Google Shape;276;p35"/>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35"/>
          <p:cNvSpPr txBox="1"/>
          <p:nvPr>
            <p:ph idx="1" type="body"/>
          </p:nvPr>
        </p:nvSpPr>
        <p:spPr>
          <a:xfrm>
            <a:off x="432000" y="1152000"/>
            <a:ext cx="5472000" cy="36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solidFill>
                  <a:srgbClr val="3F3F3F"/>
                </a:solidFill>
              </a:defRPr>
            </a:lvl1pPr>
            <a:lvl2pPr indent="-228600" lvl="1" marL="914400" algn="l">
              <a:lnSpc>
                <a:spcPct val="90000"/>
              </a:lnSpc>
              <a:spcBef>
                <a:spcPts val="500"/>
              </a:spcBef>
              <a:spcAft>
                <a:spcPts val="0"/>
              </a:spcAft>
              <a:buClr>
                <a:srgbClr val="3F3F3F"/>
              </a:buClr>
              <a:buSzPts val="2000"/>
              <a:buNone/>
              <a:defRPr b="1" sz="2000"/>
            </a:lvl2pPr>
            <a:lvl3pPr indent="-228600" lvl="2" marL="1371600" algn="l">
              <a:lnSpc>
                <a:spcPct val="90000"/>
              </a:lnSpc>
              <a:spcBef>
                <a:spcPts val="500"/>
              </a:spcBef>
              <a:spcAft>
                <a:spcPts val="0"/>
              </a:spcAft>
              <a:buClr>
                <a:srgbClr val="3F3F3F"/>
              </a:buClr>
              <a:buSzPts val="1800"/>
              <a:buNone/>
              <a:defRPr b="1" sz="1800"/>
            </a:lvl3pPr>
            <a:lvl4pPr indent="-228600" lvl="3" marL="1828800" algn="l">
              <a:lnSpc>
                <a:spcPct val="90000"/>
              </a:lnSpc>
              <a:spcBef>
                <a:spcPts val="500"/>
              </a:spcBef>
              <a:spcAft>
                <a:spcPts val="0"/>
              </a:spcAft>
              <a:buClr>
                <a:srgbClr val="3F3F3F"/>
              </a:buClr>
              <a:buSzPts val="1600"/>
              <a:buNone/>
              <a:defRPr b="1" sz="1600"/>
            </a:lvl4pPr>
            <a:lvl5pPr indent="-228600" lvl="4" marL="2286000" algn="l">
              <a:lnSpc>
                <a:spcPct val="90000"/>
              </a:lnSpc>
              <a:spcBef>
                <a:spcPts val="500"/>
              </a:spcBef>
              <a:spcAft>
                <a:spcPts val="0"/>
              </a:spcAft>
              <a:buClr>
                <a:srgbClr val="3F3F3F"/>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78" name="Google Shape;278;p35"/>
          <p:cNvSpPr txBox="1"/>
          <p:nvPr>
            <p:ph idx="2" type="body"/>
          </p:nvPr>
        </p:nvSpPr>
        <p:spPr>
          <a:xfrm>
            <a:off x="432000" y="1584000"/>
            <a:ext cx="5472000" cy="4608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35"/>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0" name="Google Shape;280;p35"/>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81" name="Google Shape;281;p35"/>
          <p:cNvSpPr txBox="1"/>
          <p:nvPr>
            <p:ph idx="3" type="body"/>
          </p:nvPr>
        </p:nvSpPr>
        <p:spPr>
          <a:xfrm>
            <a:off x="6300000" y="1581663"/>
            <a:ext cx="5472000" cy="460800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35"/>
          <p:cNvSpPr txBox="1"/>
          <p:nvPr>
            <p:ph idx="4" type="body"/>
          </p:nvPr>
        </p:nvSpPr>
        <p:spPr>
          <a:xfrm>
            <a:off x="6288002" y="1151785"/>
            <a:ext cx="5483998" cy="35486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2400"/>
              <a:buNone/>
              <a:defRPr b="1" sz="24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descr="Center divider line" id="283" name="Google Shape;283;p35"/>
          <p:cNvCxnSpPr/>
          <p:nvPr/>
        </p:nvCxnSpPr>
        <p:spPr>
          <a:xfrm>
            <a:off x="6096000" y="2438720"/>
            <a:ext cx="0" cy="2525166"/>
          </a:xfrm>
          <a:prstGeom prst="straightConnector1">
            <a:avLst/>
          </a:prstGeom>
          <a:noFill/>
          <a:ln cap="flat" cmpd="sng" w="9525">
            <a:solidFill>
              <a:srgbClr val="F2F2F2"/>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 Boxed">
  <p:cSld name="3 Col Boxed">
    <p:spTree>
      <p:nvGrpSpPr>
        <p:cNvPr id="284" name="Shape 284"/>
        <p:cNvGrpSpPr/>
        <p:nvPr/>
      </p:nvGrpSpPr>
      <p:grpSpPr>
        <a:xfrm>
          <a:off x="0" y="0"/>
          <a:ext cx="0" cy="0"/>
          <a:chOff x="0" y="0"/>
          <a:chExt cx="0" cy="0"/>
        </a:xfrm>
      </p:grpSpPr>
      <p:sp>
        <p:nvSpPr>
          <p:cNvPr id="285" name="Google Shape;285;p36"/>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6" name="Google Shape;286;p36"/>
          <p:cNvSpPr/>
          <p:nvPr>
            <p:ph idx="1" type="body"/>
          </p:nvPr>
        </p:nvSpPr>
        <p:spPr>
          <a:xfrm>
            <a:off x="744396" y="2463936"/>
            <a:ext cx="3726003" cy="3314545"/>
          </a:xfrm>
          <a:prstGeom prst="rightArrowCallout">
            <a:avLst>
              <a:gd fmla="val 50000" name="adj1"/>
              <a:gd fmla="val 25000" name="adj2"/>
              <a:gd fmla="val 15421" name="adj3"/>
              <a:gd fmla="val 80487" name="adj4"/>
            </a:avLst>
          </a:prstGeom>
          <a:solidFill>
            <a:srgbClr val="F2F2F2"/>
          </a:solidFill>
          <a:ln>
            <a:noFill/>
          </a:ln>
        </p:spPr>
        <p:txBody>
          <a:bodyPr anchorCtr="0" anchor="t" bIns="0" lIns="180000" spcFirstLastPara="1" rIns="180000" wrap="square" tIns="18000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7" name="Google Shape;287;p36"/>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8" name="Google Shape;288;p36"/>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89" name="Google Shape;289;p36"/>
          <p:cNvSpPr/>
          <p:nvPr>
            <p:ph idx="2" type="body"/>
          </p:nvPr>
        </p:nvSpPr>
        <p:spPr>
          <a:xfrm>
            <a:off x="4613985" y="2463801"/>
            <a:ext cx="3726469" cy="3314200"/>
          </a:xfrm>
          <a:prstGeom prst="rightArrowCallout">
            <a:avLst>
              <a:gd fmla="val 50000" name="adj1"/>
              <a:gd fmla="val 25000" name="adj2"/>
              <a:gd fmla="val 16186" name="adj3"/>
              <a:gd fmla="val 80493" name="adj4"/>
            </a:avLst>
          </a:prstGeom>
          <a:solidFill>
            <a:srgbClr val="F2F2F2"/>
          </a:solidFill>
          <a:ln>
            <a:noFill/>
          </a:ln>
        </p:spPr>
        <p:txBody>
          <a:bodyPr anchorCtr="0" anchor="t" bIns="0" lIns="180000" spcFirstLastPara="1" rIns="180000" wrap="square" tIns="1800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0" name="Google Shape;290;p36"/>
          <p:cNvSpPr txBox="1"/>
          <p:nvPr>
            <p:ph idx="3" type="body"/>
          </p:nvPr>
        </p:nvSpPr>
        <p:spPr>
          <a:xfrm>
            <a:off x="8483985" y="2463801"/>
            <a:ext cx="2963619" cy="3314200"/>
          </a:xfrm>
          <a:prstGeom prst="rect">
            <a:avLst/>
          </a:prstGeom>
          <a:solidFill>
            <a:srgbClr val="F2F2F2"/>
          </a:solidFill>
          <a:ln>
            <a:noFill/>
          </a:ln>
        </p:spPr>
        <p:txBody>
          <a:bodyPr anchorCtr="0" anchor="t" bIns="0" lIns="180000" spcFirstLastPara="1" rIns="180000" wrap="square" tIns="18000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36"/>
          <p:cNvSpPr txBox="1"/>
          <p:nvPr>
            <p:ph idx="4" type="body"/>
          </p:nvPr>
        </p:nvSpPr>
        <p:spPr>
          <a:xfrm>
            <a:off x="431800" y="1080000"/>
            <a:ext cx="11339513" cy="276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2" name="Google Shape;292;p36"/>
          <p:cNvSpPr txBox="1"/>
          <p:nvPr>
            <p:ph idx="5" type="body"/>
          </p:nvPr>
        </p:nvSpPr>
        <p:spPr>
          <a:xfrm>
            <a:off x="744236" y="1647240"/>
            <a:ext cx="2975578" cy="648000"/>
          </a:xfrm>
          <a:prstGeom prst="rect">
            <a:avLst/>
          </a:prstGeom>
          <a:noFill/>
          <a:ln cap="flat" cmpd="sng" w="9525">
            <a:solidFill>
              <a:schemeClr val="accent1"/>
            </a:solidFill>
            <a:prstDash val="solid"/>
            <a:round/>
            <a:headEnd len="sm" w="sm" type="none"/>
            <a:tailEnd len="sm" w="sm" type="none"/>
          </a:ln>
        </p:spPr>
        <p:txBody>
          <a:bodyPr anchorCtr="0" anchor="t" bIns="0" lIns="0" spcFirstLastPara="1" rIns="0" wrap="square" tIns="108000">
            <a:noAutofit/>
          </a:bodyPr>
          <a:lstStyle>
            <a:lvl1pPr indent="-228600" lvl="0" marL="4572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228600" lvl="1" marL="914400" algn="ctr">
              <a:lnSpc>
                <a:spcPct val="90000"/>
              </a:lnSpc>
              <a:spcBef>
                <a:spcPts val="500"/>
              </a:spcBef>
              <a:spcAft>
                <a:spcPts val="0"/>
              </a:spcAft>
              <a:buClr>
                <a:srgbClr val="3F3F3F"/>
              </a:buClr>
              <a:buSzPts val="1600"/>
              <a:buNone/>
              <a:defRPr/>
            </a:lvl2pPr>
            <a:lvl3pPr indent="-228600" lvl="2" marL="1371600" algn="ctr">
              <a:lnSpc>
                <a:spcPct val="90000"/>
              </a:lnSpc>
              <a:spcBef>
                <a:spcPts val="500"/>
              </a:spcBef>
              <a:spcAft>
                <a:spcPts val="0"/>
              </a:spcAft>
              <a:buClr>
                <a:srgbClr val="3F3F3F"/>
              </a:buClr>
              <a:buSzPts val="1400"/>
              <a:buNone/>
              <a:defRPr/>
            </a:lvl3pPr>
            <a:lvl4pPr indent="-228600" lvl="3" marL="1828800" algn="ctr">
              <a:lnSpc>
                <a:spcPct val="90000"/>
              </a:lnSpc>
              <a:spcBef>
                <a:spcPts val="500"/>
              </a:spcBef>
              <a:spcAft>
                <a:spcPts val="0"/>
              </a:spcAft>
              <a:buClr>
                <a:srgbClr val="3F3F3F"/>
              </a:buClr>
              <a:buSzPts val="1400"/>
              <a:buNone/>
              <a:defRPr/>
            </a:lvl4pPr>
            <a:lvl5pPr indent="-228600" lvl="4" marL="2286000" algn="ctr">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36"/>
          <p:cNvSpPr txBox="1"/>
          <p:nvPr>
            <p:ph idx="6" type="body"/>
          </p:nvPr>
        </p:nvSpPr>
        <p:spPr>
          <a:xfrm>
            <a:off x="4608336" y="1647040"/>
            <a:ext cx="2975578" cy="648000"/>
          </a:xfrm>
          <a:prstGeom prst="rect">
            <a:avLst/>
          </a:prstGeom>
          <a:noFill/>
          <a:ln cap="flat" cmpd="sng" w="9525">
            <a:solidFill>
              <a:schemeClr val="accent2"/>
            </a:solidFill>
            <a:prstDash val="solid"/>
            <a:round/>
            <a:headEnd len="sm" w="sm" type="none"/>
            <a:tailEnd len="sm" w="sm" type="none"/>
          </a:ln>
        </p:spPr>
        <p:txBody>
          <a:bodyPr anchorCtr="0" anchor="t" bIns="0" lIns="0" spcFirstLastPara="1" rIns="0" wrap="square" tIns="108000">
            <a:noAutofit/>
          </a:bodyPr>
          <a:lstStyle>
            <a:lvl1pPr indent="-228600" lvl="0" marL="4572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4" name="Google Shape;294;p36"/>
          <p:cNvSpPr txBox="1"/>
          <p:nvPr>
            <p:ph idx="7" type="body"/>
          </p:nvPr>
        </p:nvSpPr>
        <p:spPr>
          <a:xfrm>
            <a:off x="8483986" y="1647240"/>
            <a:ext cx="2975578" cy="648000"/>
          </a:xfrm>
          <a:prstGeom prst="rect">
            <a:avLst/>
          </a:prstGeom>
          <a:noFill/>
          <a:ln cap="flat" cmpd="sng" w="9525">
            <a:solidFill>
              <a:schemeClr val="accent3"/>
            </a:solidFill>
            <a:prstDash val="solid"/>
            <a:round/>
            <a:headEnd len="sm" w="sm" type="none"/>
            <a:tailEnd len="sm" w="sm" type="none"/>
          </a:ln>
        </p:spPr>
        <p:txBody>
          <a:bodyPr anchorCtr="0" anchor="t" bIns="0" lIns="0" spcFirstLastPara="1" rIns="0" wrap="square" tIns="108000">
            <a:noAutofit/>
          </a:bodyPr>
          <a:lstStyle>
            <a:lvl1pPr indent="-228600" lvl="0" marL="457200" algn="ctr">
              <a:lnSpc>
                <a:spcPct val="90000"/>
              </a:lnSpc>
              <a:spcBef>
                <a:spcPts val="1000"/>
              </a:spcBef>
              <a:spcAft>
                <a:spcPts val="0"/>
              </a:spcAft>
              <a:buClr>
                <a:srgbClr val="3F3F3F"/>
              </a:buClr>
              <a:buSzPts val="1800"/>
              <a:buNone/>
              <a:defRPr>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Timeline">
    <p:spTree>
      <p:nvGrpSpPr>
        <p:cNvPr id="295" name="Shape 295"/>
        <p:cNvGrpSpPr/>
        <p:nvPr/>
      </p:nvGrpSpPr>
      <p:grpSpPr>
        <a:xfrm>
          <a:off x="0" y="0"/>
          <a:ext cx="0" cy="0"/>
          <a:chOff x="0" y="0"/>
          <a:chExt cx="0" cy="0"/>
        </a:xfrm>
      </p:grpSpPr>
      <p:sp>
        <p:nvSpPr>
          <p:cNvPr id="296" name="Google Shape;296;p37"/>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7" name="Google Shape;297;p37"/>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8" name="Google Shape;298;p37"/>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299" name="Google Shape;299;p37"/>
          <p:cNvSpPr txBox="1"/>
          <p:nvPr>
            <p:ph idx="1" type="body"/>
          </p:nvPr>
        </p:nvSpPr>
        <p:spPr>
          <a:xfrm>
            <a:off x="431800" y="1080000"/>
            <a:ext cx="11339513" cy="276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id="300" name="Google Shape;300;p37"/>
          <p:cNvCxnSpPr/>
          <p:nvPr/>
        </p:nvCxnSpPr>
        <p:spPr>
          <a:xfrm>
            <a:off x="431800" y="3866682"/>
            <a:ext cx="11339513" cy="0"/>
          </a:xfrm>
          <a:prstGeom prst="straightConnector1">
            <a:avLst/>
          </a:prstGeom>
          <a:noFill/>
          <a:ln cap="flat" cmpd="sng" w="9525">
            <a:solidFill>
              <a:srgbClr val="BFBFBF"/>
            </a:solidFill>
            <a:prstDash val="solid"/>
            <a:miter lim="800000"/>
            <a:headEnd len="sm" w="sm" type="none"/>
            <a:tailEnd len="med" w="med" type="triangle"/>
          </a:ln>
        </p:spPr>
      </p:cxnSp>
      <p:sp>
        <p:nvSpPr>
          <p:cNvPr id="301" name="Google Shape;301;p37"/>
          <p:cNvSpPr txBox="1"/>
          <p:nvPr>
            <p:ph idx="2" type="body"/>
          </p:nvPr>
        </p:nvSpPr>
        <p:spPr>
          <a:xfrm>
            <a:off x="412908" y="3973125"/>
            <a:ext cx="415608" cy="201776"/>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7F7F7F"/>
              </a:buClr>
              <a:buSzPts val="1400"/>
              <a:buNone/>
              <a:defRPr sz="14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37"/>
          <p:cNvSpPr txBox="1"/>
          <p:nvPr>
            <p:ph idx="3" type="body"/>
          </p:nvPr>
        </p:nvSpPr>
        <p:spPr>
          <a:xfrm>
            <a:off x="431799"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3" name="Google Shape;303;p37"/>
          <p:cNvSpPr txBox="1"/>
          <p:nvPr>
            <p:ph idx="4" type="body"/>
          </p:nvPr>
        </p:nvSpPr>
        <p:spPr>
          <a:xfrm>
            <a:off x="903816"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4" name="Google Shape;304;p37"/>
          <p:cNvSpPr txBox="1"/>
          <p:nvPr>
            <p:ph idx="5" type="body"/>
          </p:nvPr>
        </p:nvSpPr>
        <p:spPr>
          <a:xfrm>
            <a:off x="1375833"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37"/>
          <p:cNvSpPr txBox="1"/>
          <p:nvPr>
            <p:ph idx="6" type="body"/>
          </p:nvPr>
        </p:nvSpPr>
        <p:spPr>
          <a:xfrm>
            <a:off x="1847850"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6" name="Google Shape;306;p37"/>
          <p:cNvSpPr txBox="1"/>
          <p:nvPr>
            <p:ph idx="7" type="body"/>
          </p:nvPr>
        </p:nvSpPr>
        <p:spPr>
          <a:xfrm>
            <a:off x="6077108" y="3973125"/>
            <a:ext cx="415608" cy="201776"/>
          </a:xfrm>
          <a:prstGeom prst="rect">
            <a:avLst/>
          </a:prstGeom>
          <a:no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7F7F7F"/>
              </a:buClr>
              <a:buSzPts val="1400"/>
              <a:buNone/>
              <a:defRPr sz="14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37"/>
          <p:cNvSpPr txBox="1"/>
          <p:nvPr>
            <p:ph idx="8" type="body"/>
          </p:nvPr>
        </p:nvSpPr>
        <p:spPr>
          <a:xfrm>
            <a:off x="2319867"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8" name="Google Shape;308;p37"/>
          <p:cNvSpPr txBox="1"/>
          <p:nvPr>
            <p:ph idx="9" type="body"/>
          </p:nvPr>
        </p:nvSpPr>
        <p:spPr>
          <a:xfrm>
            <a:off x="2791884"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9" name="Google Shape;309;p37"/>
          <p:cNvSpPr txBox="1"/>
          <p:nvPr>
            <p:ph idx="13" type="body"/>
          </p:nvPr>
        </p:nvSpPr>
        <p:spPr>
          <a:xfrm>
            <a:off x="3263901"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0" name="Google Shape;310;p37"/>
          <p:cNvSpPr txBox="1"/>
          <p:nvPr>
            <p:ph idx="14" type="body"/>
          </p:nvPr>
        </p:nvSpPr>
        <p:spPr>
          <a:xfrm>
            <a:off x="4679952"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1" name="Google Shape;311;p37"/>
          <p:cNvSpPr txBox="1"/>
          <p:nvPr>
            <p:ph idx="15" type="body"/>
          </p:nvPr>
        </p:nvSpPr>
        <p:spPr>
          <a:xfrm>
            <a:off x="3735918"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37"/>
          <p:cNvSpPr txBox="1"/>
          <p:nvPr>
            <p:ph idx="16" type="body"/>
          </p:nvPr>
        </p:nvSpPr>
        <p:spPr>
          <a:xfrm>
            <a:off x="4207935"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37"/>
          <p:cNvSpPr txBox="1"/>
          <p:nvPr>
            <p:ph idx="17" type="body"/>
          </p:nvPr>
        </p:nvSpPr>
        <p:spPr>
          <a:xfrm>
            <a:off x="5151969"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37"/>
          <p:cNvSpPr txBox="1"/>
          <p:nvPr>
            <p:ph idx="18" type="body"/>
          </p:nvPr>
        </p:nvSpPr>
        <p:spPr>
          <a:xfrm>
            <a:off x="5623986"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5" name="Google Shape;315;p37"/>
          <p:cNvSpPr txBox="1"/>
          <p:nvPr>
            <p:ph idx="19" type="body"/>
          </p:nvPr>
        </p:nvSpPr>
        <p:spPr>
          <a:xfrm>
            <a:off x="6095999"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6" name="Google Shape;316;p37"/>
          <p:cNvSpPr txBox="1"/>
          <p:nvPr>
            <p:ph idx="20" type="body"/>
          </p:nvPr>
        </p:nvSpPr>
        <p:spPr>
          <a:xfrm>
            <a:off x="6568012"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37"/>
          <p:cNvSpPr txBox="1"/>
          <p:nvPr>
            <p:ph idx="21" type="body"/>
          </p:nvPr>
        </p:nvSpPr>
        <p:spPr>
          <a:xfrm>
            <a:off x="7040029"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8" name="Google Shape;318;p37"/>
          <p:cNvSpPr txBox="1"/>
          <p:nvPr>
            <p:ph idx="22" type="body"/>
          </p:nvPr>
        </p:nvSpPr>
        <p:spPr>
          <a:xfrm>
            <a:off x="7512046"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9" name="Google Shape;319;p37"/>
          <p:cNvSpPr txBox="1"/>
          <p:nvPr>
            <p:ph idx="23" type="body"/>
          </p:nvPr>
        </p:nvSpPr>
        <p:spPr>
          <a:xfrm>
            <a:off x="7984063"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0" name="Google Shape;320;p37"/>
          <p:cNvSpPr txBox="1"/>
          <p:nvPr>
            <p:ph idx="24" type="body"/>
          </p:nvPr>
        </p:nvSpPr>
        <p:spPr>
          <a:xfrm>
            <a:off x="8456080"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1" name="Google Shape;321;p37"/>
          <p:cNvSpPr txBox="1"/>
          <p:nvPr>
            <p:ph idx="25" type="body"/>
          </p:nvPr>
        </p:nvSpPr>
        <p:spPr>
          <a:xfrm>
            <a:off x="8928097"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2" name="Google Shape;322;p37"/>
          <p:cNvSpPr txBox="1"/>
          <p:nvPr>
            <p:ph idx="26" type="body"/>
          </p:nvPr>
        </p:nvSpPr>
        <p:spPr>
          <a:xfrm>
            <a:off x="10344148"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37"/>
          <p:cNvSpPr txBox="1"/>
          <p:nvPr>
            <p:ph idx="27" type="body"/>
          </p:nvPr>
        </p:nvSpPr>
        <p:spPr>
          <a:xfrm>
            <a:off x="9400114"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4" name="Google Shape;324;p37"/>
          <p:cNvSpPr txBox="1"/>
          <p:nvPr>
            <p:ph idx="28" type="body"/>
          </p:nvPr>
        </p:nvSpPr>
        <p:spPr>
          <a:xfrm>
            <a:off x="9872131"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5" name="Google Shape;325;p37"/>
          <p:cNvSpPr txBox="1"/>
          <p:nvPr>
            <p:ph idx="29" type="body"/>
          </p:nvPr>
        </p:nvSpPr>
        <p:spPr>
          <a:xfrm>
            <a:off x="10816165"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6" name="Google Shape;326;p37"/>
          <p:cNvSpPr txBox="1"/>
          <p:nvPr>
            <p:ph idx="30" type="body"/>
          </p:nvPr>
        </p:nvSpPr>
        <p:spPr>
          <a:xfrm>
            <a:off x="11288182" y="3597398"/>
            <a:ext cx="377825" cy="201776"/>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7F7F7F"/>
              </a:buClr>
              <a:buSzPts val="1200"/>
              <a:buNone/>
              <a:defRPr sz="1200">
                <a:solidFill>
                  <a:srgbClr val="7F7F7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7" name="Google Shape;327;p37"/>
          <p:cNvSpPr txBox="1"/>
          <p:nvPr>
            <p:ph idx="31" type="body"/>
          </p:nvPr>
        </p:nvSpPr>
        <p:spPr>
          <a:xfrm>
            <a:off x="5360988" y="2190750"/>
            <a:ext cx="1793875" cy="561975"/>
          </a:xfrm>
          <a:prstGeom prst="rect">
            <a:avLst/>
          </a:prstGeom>
          <a:noFill/>
          <a:ln>
            <a:noFill/>
          </a:ln>
        </p:spPr>
        <p:txBody>
          <a:bodyPr anchorCtr="0" anchor="t" bIns="0" lIns="0" spcFirstLastPara="1" rIns="0" wrap="square" tIns="36000">
            <a:noAutofit/>
          </a:bodyPr>
          <a:lstStyle>
            <a:lvl1pPr indent="-228600" lvl="0" marL="457200" algn="ctr">
              <a:lnSpc>
                <a:spcPct val="90000"/>
              </a:lnSpc>
              <a:spcBef>
                <a:spcPts val="1000"/>
              </a:spcBef>
              <a:spcAft>
                <a:spcPts val="0"/>
              </a:spcAft>
              <a:buClr>
                <a:srgbClr val="3F3F3F"/>
              </a:buClr>
              <a:buSzPts val="1600"/>
              <a:buNone/>
              <a:defRPr b="1" sz="1600">
                <a:solidFill>
                  <a:srgbClr val="3F3F3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37"/>
          <p:cNvSpPr txBox="1"/>
          <p:nvPr>
            <p:ph idx="32" type="body"/>
          </p:nvPr>
        </p:nvSpPr>
        <p:spPr>
          <a:xfrm>
            <a:off x="5395728" y="2531196"/>
            <a:ext cx="1724394" cy="185808"/>
          </a:xfrm>
          <a:prstGeom prst="rect">
            <a:avLst/>
          </a:prstGeom>
          <a:solidFill>
            <a:srgbClr val="F2F2F2"/>
          </a:solidFill>
          <a:ln>
            <a:noFill/>
          </a:ln>
        </p:spPr>
        <p:txBody>
          <a:bodyPr anchorCtr="0" anchor="ctr" bIns="0" lIns="0" spcFirstLastPara="1" rIns="0" wrap="square" tIns="0">
            <a:noAutofit/>
          </a:bodyPr>
          <a:lstStyle>
            <a:lvl1pPr indent="-228600" lvl="0" marL="457200" algn="ctr">
              <a:lnSpc>
                <a:spcPct val="90000"/>
              </a:lnSpc>
              <a:spcBef>
                <a:spcPts val="1000"/>
              </a:spcBef>
              <a:spcAft>
                <a:spcPts val="0"/>
              </a:spcAft>
              <a:buClr>
                <a:srgbClr val="3F3F3F"/>
              </a:buClr>
              <a:buSzPts val="1200"/>
              <a:buNone/>
              <a:defRPr sz="1200">
                <a:solidFill>
                  <a:srgbClr val="3F3F3F"/>
                </a:solidFi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3 Members">
  <p:cSld name="Team 3 Members">
    <p:spTree>
      <p:nvGrpSpPr>
        <p:cNvPr id="329" name="Shape 329"/>
        <p:cNvGrpSpPr/>
        <p:nvPr/>
      </p:nvGrpSpPr>
      <p:grpSpPr>
        <a:xfrm>
          <a:off x="0" y="0"/>
          <a:ext cx="0" cy="0"/>
          <a:chOff x="0" y="0"/>
          <a:chExt cx="0" cy="0"/>
        </a:xfrm>
      </p:grpSpPr>
      <p:sp>
        <p:nvSpPr>
          <p:cNvPr id="330" name="Google Shape;330;p3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1" name="Google Shape;331;p38"/>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2" name="Google Shape;332;p38"/>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33" name="Google Shape;333;p38"/>
          <p:cNvSpPr txBox="1"/>
          <p:nvPr>
            <p:ph idx="1" type="body"/>
          </p:nvPr>
        </p:nvSpPr>
        <p:spPr>
          <a:xfrm>
            <a:off x="2103945" y="3995705"/>
            <a:ext cx="1964171" cy="216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38"/>
          <p:cNvSpPr txBox="1"/>
          <p:nvPr>
            <p:ph idx="2" type="body"/>
          </p:nvPr>
        </p:nvSpPr>
        <p:spPr>
          <a:xfrm>
            <a:off x="5955887" y="3995705"/>
            <a:ext cx="1964171" cy="216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38"/>
          <p:cNvSpPr txBox="1"/>
          <p:nvPr>
            <p:ph idx="3" type="body"/>
          </p:nvPr>
        </p:nvSpPr>
        <p:spPr>
          <a:xfrm>
            <a:off x="9807829" y="3991240"/>
            <a:ext cx="1964171" cy="216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38"/>
          <p:cNvSpPr txBox="1"/>
          <p:nvPr>
            <p:ph idx="4" type="body"/>
          </p:nvPr>
        </p:nvSpPr>
        <p:spPr>
          <a:xfrm>
            <a:off x="2103945" y="3424428"/>
            <a:ext cx="1964170" cy="504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38"/>
          <p:cNvSpPr txBox="1"/>
          <p:nvPr>
            <p:ph idx="5" type="body"/>
          </p:nvPr>
        </p:nvSpPr>
        <p:spPr>
          <a:xfrm>
            <a:off x="5955887" y="3424428"/>
            <a:ext cx="1964171" cy="504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38"/>
          <p:cNvSpPr txBox="1"/>
          <p:nvPr>
            <p:ph idx="6" type="body"/>
          </p:nvPr>
        </p:nvSpPr>
        <p:spPr>
          <a:xfrm>
            <a:off x="9807830" y="3424428"/>
            <a:ext cx="1964170" cy="504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38"/>
          <p:cNvSpPr/>
          <p:nvPr>
            <p:ph idx="7" type="pic"/>
          </p:nvPr>
        </p:nvSpPr>
        <p:spPr>
          <a:xfrm>
            <a:off x="431800" y="2808242"/>
            <a:ext cx="1505966" cy="1505966"/>
          </a:xfrm>
          <a:prstGeom prst="ellipse">
            <a:avLst/>
          </a:prstGeom>
          <a:solidFill>
            <a:srgbClr val="F2F2F2"/>
          </a:solidFill>
          <a:ln cap="flat" cmpd="sng" w="9525">
            <a:solidFill>
              <a:srgbClr val="F2F2F2"/>
            </a:solidFill>
            <a:prstDash val="solid"/>
            <a:round/>
            <a:headEnd len="sm" w="sm" type="none"/>
            <a:tailEnd len="sm" w="sm" type="none"/>
          </a:ln>
        </p:spPr>
      </p:sp>
      <p:sp>
        <p:nvSpPr>
          <p:cNvPr id="340" name="Google Shape;340;p38"/>
          <p:cNvSpPr/>
          <p:nvPr>
            <p:ph idx="8" type="pic"/>
          </p:nvPr>
        </p:nvSpPr>
        <p:spPr>
          <a:xfrm>
            <a:off x="4283742" y="2808242"/>
            <a:ext cx="1505966" cy="1505966"/>
          </a:xfrm>
          <a:prstGeom prst="ellipse">
            <a:avLst/>
          </a:prstGeom>
          <a:solidFill>
            <a:srgbClr val="F2F2F2"/>
          </a:solidFill>
          <a:ln cap="flat" cmpd="sng" w="9525">
            <a:solidFill>
              <a:srgbClr val="F2F2F2"/>
            </a:solidFill>
            <a:prstDash val="solid"/>
            <a:round/>
            <a:headEnd len="sm" w="sm" type="none"/>
            <a:tailEnd len="sm" w="sm" type="none"/>
          </a:ln>
        </p:spPr>
      </p:sp>
      <p:sp>
        <p:nvSpPr>
          <p:cNvPr id="341" name="Google Shape;341;p38"/>
          <p:cNvSpPr/>
          <p:nvPr>
            <p:ph idx="9" type="pic"/>
          </p:nvPr>
        </p:nvSpPr>
        <p:spPr>
          <a:xfrm>
            <a:off x="8135683" y="2808242"/>
            <a:ext cx="1505966" cy="1505966"/>
          </a:xfrm>
          <a:prstGeom prst="ellipse">
            <a:avLst/>
          </a:prstGeom>
          <a:solidFill>
            <a:srgbClr val="F2F2F2"/>
          </a:solidFill>
          <a:ln cap="flat" cmpd="sng" w="9525">
            <a:solidFill>
              <a:srgbClr val="F2F2F2"/>
            </a:solidFill>
            <a:prstDash val="solid"/>
            <a:round/>
            <a:headEnd len="sm" w="sm" type="none"/>
            <a:tailEnd len="sm" w="sm" type="none"/>
          </a:ln>
        </p:spPr>
      </p:sp>
      <p:sp>
        <p:nvSpPr>
          <p:cNvPr id="342" name="Google Shape;342;p38"/>
          <p:cNvSpPr txBox="1"/>
          <p:nvPr>
            <p:ph idx="13" type="body"/>
          </p:nvPr>
        </p:nvSpPr>
        <p:spPr>
          <a:xfrm>
            <a:off x="431800" y="1080000"/>
            <a:ext cx="11339513" cy="276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38"/>
          <p:cNvSpPr txBox="1"/>
          <p:nvPr>
            <p:ph idx="14" type="body"/>
          </p:nvPr>
        </p:nvSpPr>
        <p:spPr>
          <a:xfrm>
            <a:off x="2103945" y="4311393"/>
            <a:ext cx="1964172" cy="1130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Font typeface="Arial"/>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38"/>
          <p:cNvSpPr txBox="1"/>
          <p:nvPr>
            <p:ph idx="15" type="body"/>
          </p:nvPr>
        </p:nvSpPr>
        <p:spPr>
          <a:xfrm>
            <a:off x="5955887" y="4311393"/>
            <a:ext cx="1963737" cy="11303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38"/>
          <p:cNvSpPr txBox="1"/>
          <p:nvPr>
            <p:ph idx="16" type="body"/>
          </p:nvPr>
        </p:nvSpPr>
        <p:spPr>
          <a:xfrm>
            <a:off x="9807829" y="4311393"/>
            <a:ext cx="1981200" cy="113823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6 Members">
  <p:cSld name="Team 6 Members">
    <p:spTree>
      <p:nvGrpSpPr>
        <p:cNvPr id="346" name="Shape 346"/>
        <p:cNvGrpSpPr/>
        <p:nvPr/>
      </p:nvGrpSpPr>
      <p:grpSpPr>
        <a:xfrm>
          <a:off x="0" y="0"/>
          <a:ext cx="0" cy="0"/>
          <a:chOff x="0" y="0"/>
          <a:chExt cx="0" cy="0"/>
        </a:xfrm>
      </p:grpSpPr>
      <p:sp>
        <p:nvSpPr>
          <p:cNvPr id="347" name="Google Shape;347;p3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8" name="Google Shape;348;p39"/>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3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50" name="Google Shape;350;p39"/>
          <p:cNvSpPr txBox="1"/>
          <p:nvPr>
            <p:ph idx="1" type="body"/>
          </p:nvPr>
        </p:nvSpPr>
        <p:spPr>
          <a:xfrm>
            <a:off x="2340113" y="4505325"/>
            <a:ext cx="180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1" name="Google Shape;351;p39"/>
          <p:cNvSpPr txBox="1"/>
          <p:nvPr>
            <p:ph idx="2" type="body"/>
          </p:nvPr>
        </p:nvSpPr>
        <p:spPr>
          <a:xfrm>
            <a:off x="4248426" y="4505325"/>
            <a:ext cx="180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2" name="Google Shape;352;p39"/>
          <p:cNvSpPr txBox="1"/>
          <p:nvPr>
            <p:ph idx="3" type="body"/>
          </p:nvPr>
        </p:nvSpPr>
        <p:spPr>
          <a:xfrm>
            <a:off x="6156739" y="4505325"/>
            <a:ext cx="180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3" name="Google Shape;353;p39"/>
          <p:cNvSpPr txBox="1"/>
          <p:nvPr>
            <p:ph idx="4" type="body"/>
          </p:nvPr>
        </p:nvSpPr>
        <p:spPr>
          <a:xfrm>
            <a:off x="8065052" y="4505325"/>
            <a:ext cx="180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39"/>
          <p:cNvSpPr txBox="1"/>
          <p:nvPr>
            <p:ph idx="5" type="body"/>
          </p:nvPr>
        </p:nvSpPr>
        <p:spPr>
          <a:xfrm>
            <a:off x="431800" y="3926334"/>
            <a:ext cx="180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39"/>
          <p:cNvSpPr txBox="1"/>
          <p:nvPr>
            <p:ph idx="6" type="body"/>
          </p:nvPr>
        </p:nvSpPr>
        <p:spPr>
          <a:xfrm>
            <a:off x="2340113" y="3926335"/>
            <a:ext cx="180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6" name="Google Shape;356;p39"/>
          <p:cNvSpPr txBox="1"/>
          <p:nvPr>
            <p:ph idx="7" type="body"/>
          </p:nvPr>
        </p:nvSpPr>
        <p:spPr>
          <a:xfrm>
            <a:off x="4248426" y="3926335"/>
            <a:ext cx="180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39"/>
          <p:cNvSpPr txBox="1"/>
          <p:nvPr>
            <p:ph idx="8" type="body"/>
          </p:nvPr>
        </p:nvSpPr>
        <p:spPr>
          <a:xfrm>
            <a:off x="6156739" y="3926335"/>
            <a:ext cx="180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8" name="Google Shape;358;p39"/>
          <p:cNvSpPr txBox="1"/>
          <p:nvPr>
            <p:ph idx="9" type="body"/>
          </p:nvPr>
        </p:nvSpPr>
        <p:spPr>
          <a:xfrm>
            <a:off x="8065052" y="3926335"/>
            <a:ext cx="180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39"/>
          <p:cNvSpPr txBox="1"/>
          <p:nvPr>
            <p:ph idx="13" type="body"/>
          </p:nvPr>
        </p:nvSpPr>
        <p:spPr>
          <a:xfrm>
            <a:off x="431800" y="4505325"/>
            <a:ext cx="180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39"/>
          <p:cNvSpPr/>
          <p:nvPr>
            <p:ph idx="14" type="pic"/>
          </p:nvPr>
        </p:nvSpPr>
        <p:spPr>
          <a:xfrm>
            <a:off x="717088"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1" name="Google Shape;361;p39"/>
          <p:cNvSpPr/>
          <p:nvPr>
            <p:ph idx="15" type="pic"/>
          </p:nvPr>
        </p:nvSpPr>
        <p:spPr>
          <a:xfrm>
            <a:off x="2625401"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2" name="Google Shape;362;p39"/>
          <p:cNvSpPr/>
          <p:nvPr>
            <p:ph idx="16" type="pic"/>
          </p:nvPr>
        </p:nvSpPr>
        <p:spPr>
          <a:xfrm>
            <a:off x="4533714"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3" name="Google Shape;363;p39"/>
          <p:cNvSpPr/>
          <p:nvPr>
            <p:ph idx="17" type="pic"/>
          </p:nvPr>
        </p:nvSpPr>
        <p:spPr>
          <a:xfrm>
            <a:off x="6442027"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4" name="Google Shape;364;p39"/>
          <p:cNvSpPr/>
          <p:nvPr>
            <p:ph idx="18" type="pic"/>
          </p:nvPr>
        </p:nvSpPr>
        <p:spPr>
          <a:xfrm>
            <a:off x="8350340"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5" name="Google Shape;365;p39"/>
          <p:cNvSpPr/>
          <p:nvPr>
            <p:ph idx="19" type="pic"/>
          </p:nvPr>
        </p:nvSpPr>
        <p:spPr>
          <a:xfrm>
            <a:off x="10258651" y="2160704"/>
            <a:ext cx="1229425" cy="1229425"/>
          </a:xfrm>
          <a:prstGeom prst="ellipse">
            <a:avLst/>
          </a:prstGeom>
          <a:solidFill>
            <a:srgbClr val="F2F2F2"/>
          </a:solidFill>
          <a:ln cap="flat" cmpd="sng" w="9525">
            <a:solidFill>
              <a:srgbClr val="BFBFBF"/>
            </a:solidFill>
            <a:prstDash val="solid"/>
            <a:round/>
            <a:headEnd len="sm" w="sm" type="none"/>
            <a:tailEnd len="sm" w="sm" type="none"/>
          </a:ln>
        </p:spPr>
      </p:sp>
      <p:sp>
        <p:nvSpPr>
          <p:cNvPr id="366" name="Google Shape;366;p39"/>
          <p:cNvSpPr txBox="1"/>
          <p:nvPr>
            <p:ph idx="20" type="body"/>
          </p:nvPr>
        </p:nvSpPr>
        <p:spPr>
          <a:xfrm>
            <a:off x="9973363" y="3925888"/>
            <a:ext cx="1800000" cy="504825"/>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228600" lvl="1" marL="914400" algn="ctr">
              <a:lnSpc>
                <a:spcPct val="90000"/>
              </a:lnSpc>
              <a:spcBef>
                <a:spcPts val="500"/>
              </a:spcBef>
              <a:spcAft>
                <a:spcPts val="0"/>
              </a:spcAft>
              <a:buClr>
                <a:srgbClr val="3F3F3F"/>
              </a:buClr>
              <a:buSzPts val="1600"/>
              <a:buNone/>
              <a:defRPr/>
            </a:lvl2pPr>
            <a:lvl3pPr indent="-228600" lvl="2" marL="1371600" algn="ctr">
              <a:lnSpc>
                <a:spcPct val="90000"/>
              </a:lnSpc>
              <a:spcBef>
                <a:spcPts val="500"/>
              </a:spcBef>
              <a:spcAft>
                <a:spcPts val="0"/>
              </a:spcAft>
              <a:buClr>
                <a:srgbClr val="3F3F3F"/>
              </a:buClr>
              <a:buSzPts val="1400"/>
              <a:buNone/>
              <a:defRPr/>
            </a:lvl3pPr>
            <a:lvl4pPr indent="-228600" lvl="3" marL="1828800" algn="ctr">
              <a:lnSpc>
                <a:spcPct val="90000"/>
              </a:lnSpc>
              <a:spcBef>
                <a:spcPts val="500"/>
              </a:spcBef>
              <a:spcAft>
                <a:spcPts val="0"/>
              </a:spcAft>
              <a:buClr>
                <a:srgbClr val="3F3F3F"/>
              </a:buClr>
              <a:buSzPts val="1400"/>
              <a:buNone/>
              <a:defRPr/>
            </a:lvl4pPr>
            <a:lvl5pPr indent="-228600" lvl="4" marL="2286000" algn="ctr">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7" name="Google Shape;367;p39"/>
          <p:cNvSpPr txBox="1"/>
          <p:nvPr>
            <p:ph idx="21" type="body"/>
          </p:nvPr>
        </p:nvSpPr>
        <p:spPr>
          <a:xfrm>
            <a:off x="9973363" y="4505325"/>
            <a:ext cx="1800000" cy="900113"/>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Image and Text">
  <p:cSld name="Large Image and Text">
    <p:bg>
      <p:bgPr>
        <a:solidFill>
          <a:schemeClr val="lt1"/>
        </a:solidFill>
      </p:bgPr>
    </p:bg>
    <p:spTree>
      <p:nvGrpSpPr>
        <p:cNvPr id="27" name="Shape 27"/>
        <p:cNvGrpSpPr/>
        <p:nvPr/>
      </p:nvGrpSpPr>
      <p:grpSpPr>
        <a:xfrm>
          <a:off x="0" y="0"/>
          <a:ext cx="0" cy="0"/>
          <a:chOff x="0" y="0"/>
          <a:chExt cx="0" cy="0"/>
        </a:xfrm>
      </p:grpSpPr>
      <p:sp>
        <p:nvSpPr>
          <p:cNvPr id="28" name="Google Shape;28;p22"/>
          <p:cNvSpPr txBox="1"/>
          <p:nvPr>
            <p:ph type="ctrTitle"/>
          </p:nvPr>
        </p:nvSpPr>
        <p:spPr>
          <a:xfrm>
            <a:off x="84000" y="3517901"/>
            <a:ext cx="6012000" cy="1409700"/>
          </a:xfrm>
          <a:prstGeom prst="rect">
            <a:avLst/>
          </a:prstGeom>
          <a:solidFill>
            <a:schemeClr val="dk1"/>
          </a:solidFill>
          <a:ln>
            <a:noFill/>
          </a:ln>
        </p:spPr>
        <p:txBody>
          <a:bodyPr anchorCtr="0" anchor="b" bIns="144000" lIns="288000" spcFirstLastPara="1" rIns="432000" wrap="square" tIns="0">
            <a:noAutofit/>
          </a:bodyPr>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22"/>
          <p:cNvSpPr txBox="1"/>
          <p:nvPr>
            <p:ph idx="1" type="subTitle"/>
          </p:nvPr>
        </p:nvSpPr>
        <p:spPr>
          <a:xfrm>
            <a:off x="84000" y="4927600"/>
            <a:ext cx="6012000" cy="1845743"/>
          </a:xfrm>
          <a:prstGeom prst="rect">
            <a:avLst/>
          </a:prstGeom>
          <a:solidFill>
            <a:srgbClr val="262626"/>
          </a:solidFill>
          <a:ln>
            <a:noFill/>
          </a:ln>
        </p:spPr>
        <p:txBody>
          <a:bodyPr anchorCtr="0" anchor="t" bIns="0" lIns="288000" spcFirstLastPara="1" rIns="432000" wrap="square" tIns="144000">
            <a:noAutofit/>
          </a:bodyPr>
          <a:lstStyle>
            <a:lvl1pPr lvl="0" algn="r">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22"/>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31" name="Google Shape;31;p22"/>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
        <p:nvSpPr>
          <p:cNvPr id="32" name="Google Shape;32;p22"/>
          <p:cNvSpPr/>
          <p:nvPr>
            <p:ph idx="2" type="pic"/>
          </p:nvPr>
        </p:nvSpPr>
        <p:spPr>
          <a:xfrm>
            <a:off x="84000" y="86714"/>
            <a:ext cx="6009285" cy="3431187"/>
          </a:xfrm>
          <a:prstGeom prst="rect">
            <a:avLst/>
          </a:prstGeom>
          <a:solidFill>
            <a:srgbClr val="333333"/>
          </a:solidFill>
          <a:ln>
            <a:noFill/>
          </a:ln>
        </p:spPr>
      </p:sp>
      <p:sp>
        <p:nvSpPr>
          <p:cNvPr id="33" name="Google Shape;33;p22"/>
          <p:cNvSpPr txBox="1"/>
          <p:nvPr>
            <p:ph idx="3" type="body"/>
          </p:nvPr>
        </p:nvSpPr>
        <p:spPr>
          <a:xfrm>
            <a:off x="6464300" y="1152000"/>
            <a:ext cx="5307700" cy="4680000"/>
          </a:xfrm>
          <a:prstGeom prst="rect">
            <a:avLst/>
          </a:prstGeom>
          <a:noFill/>
          <a:ln>
            <a:noFill/>
          </a:ln>
        </p:spPr>
        <p:txBody>
          <a:bodyPr anchorCtr="0" anchor="b"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34" name="Google Shape;34;p22"/>
          <p:cNvPicPr preferRelativeResize="0"/>
          <p:nvPr/>
        </p:nvPicPr>
        <p:blipFill rotWithShape="1">
          <a:blip r:embed="rId2">
            <a:alphaModFix/>
          </a:blip>
          <a:srcRect b="0" l="0" r="0" t="0"/>
          <a:stretch/>
        </p:blipFill>
        <p:spPr>
          <a:xfrm>
            <a:off x="9553575" y="5746724"/>
            <a:ext cx="1862137" cy="102661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ubtitle Only">
  <p:cSld name="Title and Subtitle Only">
    <p:spTree>
      <p:nvGrpSpPr>
        <p:cNvPr id="368" name="Shape 368"/>
        <p:cNvGrpSpPr/>
        <p:nvPr/>
      </p:nvGrpSpPr>
      <p:grpSpPr>
        <a:xfrm>
          <a:off x="0" y="0"/>
          <a:ext cx="0" cy="0"/>
          <a:chOff x="0" y="0"/>
          <a:chExt cx="0" cy="0"/>
        </a:xfrm>
      </p:grpSpPr>
      <p:sp>
        <p:nvSpPr>
          <p:cNvPr id="369" name="Google Shape;369;p40"/>
          <p:cNvSpPr/>
          <p:nvPr/>
        </p:nvSpPr>
        <p:spPr>
          <a:xfrm rot="4308689">
            <a:off x="8139110" y="-52404"/>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0" name="Google Shape;370;p40"/>
          <p:cNvSpPr/>
          <p:nvPr/>
        </p:nvSpPr>
        <p:spPr>
          <a:xfrm rot="4308689">
            <a:off x="8878526" y="-532562"/>
            <a:ext cx="3571215" cy="3737093"/>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1" name="Google Shape;371;p4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2" name="Google Shape;372;p40"/>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3" name="Google Shape;373;p40"/>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374" name="Google Shape;374;p40"/>
          <p:cNvSpPr/>
          <p:nvPr/>
        </p:nvSpPr>
        <p:spPr>
          <a:xfrm rot="4308689">
            <a:off x="9191192" y="1651650"/>
            <a:ext cx="1980696" cy="2066510"/>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5" name="Google Shape;375;p40"/>
          <p:cNvSpPr/>
          <p:nvPr/>
        </p:nvSpPr>
        <p:spPr>
          <a:xfrm rot="-7769131">
            <a:off x="9457431" y="3977898"/>
            <a:ext cx="346713" cy="206124"/>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6" name="Google Shape;376;p40"/>
          <p:cNvSpPr/>
          <p:nvPr/>
        </p:nvSpPr>
        <p:spPr>
          <a:xfrm rot="-9168920">
            <a:off x="9528615" y="3713859"/>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7" name="Google Shape;377;p40"/>
          <p:cNvSpPr/>
          <p:nvPr/>
        </p:nvSpPr>
        <p:spPr>
          <a:xfrm rot="4308689">
            <a:off x="8785444" y="1075879"/>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8" name="Google Shape;378;p40"/>
          <p:cNvSpPr/>
          <p:nvPr/>
        </p:nvSpPr>
        <p:spPr>
          <a:xfrm rot="-4406895">
            <a:off x="11374788" y="284642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9" name="Google Shape;379;p40"/>
          <p:cNvSpPr/>
          <p:nvPr/>
        </p:nvSpPr>
        <p:spPr>
          <a:xfrm rot="-4406895">
            <a:off x="10879052" y="2627354"/>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0" name="Google Shape;380;p40"/>
          <p:cNvSpPr txBox="1"/>
          <p:nvPr>
            <p:ph idx="1" type="body"/>
          </p:nvPr>
        </p:nvSpPr>
        <p:spPr>
          <a:xfrm>
            <a:off x="431800" y="1080000"/>
            <a:ext cx="11339513" cy="276561"/>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a:lvl1pPr>
            <a:lvl2pPr indent="-228600" lvl="1" marL="914400" algn="l">
              <a:lnSpc>
                <a:spcPct val="90000"/>
              </a:lnSpc>
              <a:spcBef>
                <a:spcPts val="500"/>
              </a:spcBef>
              <a:spcAft>
                <a:spcPts val="0"/>
              </a:spcAft>
              <a:buClr>
                <a:srgbClr val="3F3F3F"/>
              </a:buClr>
              <a:buSzPts val="1600"/>
              <a:buNone/>
              <a:defRPr/>
            </a:lvl2pPr>
            <a:lvl3pPr indent="-228600" lvl="2" marL="1371600" algn="l">
              <a:lnSpc>
                <a:spcPct val="90000"/>
              </a:lnSpc>
              <a:spcBef>
                <a:spcPts val="500"/>
              </a:spcBef>
              <a:spcAft>
                <a:spcPts val="0"/>
              </a:spcAft>
              <a:buClr>
                <a:srgbClr val="3F3F3F"/>
              </a:buClr>
              <a:buSzPts val="1400"/>
              <a:buNone/>
              <a:defRPr/>
            </a:lvl3pPr>
            <a:lvl4pPr indent="-228600" lvl="3" marL="1828800" algn="l">
              <a:lnSpc>
                <a:spcPct val="90000"/>
              </a:lnSpc>
              <a:spcBef>
                <a:spcPts val="500"/>
              </a:spcBef>
              <a:spcAft>
                <a:spcPts val="0"/>
              </a:spcAft>
              <a:buClr>
                <a:srgbClr val="3F3F3F"/>
              </a:buClr>
              <a:buSzPts val="1400"/>
              <a:buNone/>
              <a:defRPr/>
            </a:lvl4pPr>
            <a:lvl5pPr indent="-228600" lvl="4" marL="2286000" algn="l">
              <a:lnSpc>
                <a:spcPct val="90000"/>
              </a:lnSpc>
              <a:spcBef>
                <a:spcPts val="500"/>
              </a:spcBef>
              <a:spcAft>
                <a:spcPts val="0"/>
              </a:spcAft>
              <a:buClr>
                <a:srgbClr val="3F3F3F"/>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No Graphic">
  <p:cSld name="Title Only No Graphic">
    <p:spTree>
      <p:nvGrpSpPr>
        <p:cNvPr id="381" name="Shape 381"/>
        <p:cNvGrpSpPr/>
        <p:nvPr/>
      </p:nvGrpSpPr>
      <p:grpSpPr>
        <a:xfrm>
          <a:off x="0" y="0"/>
          <a:ext cx="0" cy="0"/>
          <a:chOff x="0" y="0"/>
          <a:chExt cx="0" cy="0"/>
        </a:xfrm>
      </p:grpSpPr>
      <p:sp>
        <p:nvSpPr>
          <p:cNvPr id="382" name="Google Shape;382;p41"/>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3" name="Google Shape;383;p41"/>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4" name="Google Shape;384;p41"/>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bg>
      <p:bgPr>
        <a:solidFill>
          <a:schemeClr val="lt1"/>
        </a:solidFill>
      </p:bgPr>
    </p:bg>
    <p:spTree>
      <p:nvGrpSpPr>
        <p:cNvPr id="385" name="Shape 385"/>
        <p:cNvGrpSpPr/>
        <p:nvPr/>
      </p:nvGrpSpPr>
      <p:grpSpPr>
        <a:xfrm>
          <a:off x="0" y="0"/>
          <a:ext cx="0" cy="0"/>
          <a:chOff x="0" y="0"/>
          <a:chExt cx="0" cy="0"/>
        </a:xfrm>
      </p:grpSpPr>
      <p:sp>
        <p:nvSpPr>
          <p:cNvPr id="386" name="Google Shape;386;p42"/>
          <p:cNvSpPr txBox="1"/>
          <p:nvPr>
            <p:ph type="ctrTitle"/>
          </p:nvPr>
        </p:nvSpPr>
        <p:spPr>
          <a:xfrm>
            <a:off x="0" y="1768422"/>
            <a:ext cx="6840000" cy="2387600"/>
          </a:xfrm>
          <a:prstGeom prst="rect">
            <a:avLst/>
          </a:prstGeom>
          <a:solidFill>
            <a:schemeClr val="dk1">
              <a:alpha val="80000"/>
            </a:schemeClr>
          </a:solidFill>
          <a:ln>
            <a:noFill/>
          </a:ln>
        </p:spPr>
        <p:txBody>
          <a:bodyPr anchorCtr="0" anchor="b" bIns="144000" lIns="432000" spcFirstLastPara="1" rIns="432000" wrap="square" tIns="0">
            <a:noAutofit/>
          </a:bodyPr>
          <a:lstStyle>
            <a:lvl1pPr lvl="0" algn="l">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7" name="Google Shape;387;p42"/>
          <p:cNvSpPr txBox="1"/>
          <p:nvPr>
            <p:ph idx="1" type="subTitle"/>
          </p:nvPr>
        </p:nvSpPr>
        <p:spPr>
          <a:xfrm>
            <a:off x="0" y="4153578"/>
            <a:ext cx="6840000" cy="936000"/>
          </a:xfrm>
          <a:prstGeom prst="rect">
            <a:avLst/>
          </a:prstGeom>
          <a:solidFill>
            <a:schemeClr val="dk1">
              <a:alpha val="89803"/>
            </a:schemeClr>
          </a:solidFill>
          <a:ln>
            <a:noFill/>
          </a:ln>
        </p:spPr>
        <p:txBody>
          <a:bodyPr anchorCtr="0" anchor="t" bIns="0" lIns="432000" spcFirstLastPara="1" rIns="0" wrap="square" tIns="144000">
            <a:noAutofit/>
          </a:bodyPr>
          <a:lstStyle>
            <a:lvl1pPr lvl="0" algn="l">
              <a:lnSpc>
                <a:spcPct val="90000"/>
              </a:lnSpc>
              <a:spcBef>
                <a:spcPts val="1000"/>
              </a:spcBef>
              <a:spcAft>
                <a:spcPts val="0"/>
              </a:spcAft>
              <a:buClr>
                <a:schemeClr val="lt1"/>
              </a:buClr>
              <a:buSzPts val="2100"/>
              <a:buNone/>
              <a:defRPr sz="2100">
                <a:solidFill>
                  <a:schemeClr val="lt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88" name="Google Shape;388;p42"/>
          <p:cNvSpPr/>
          <p:nvPr/>
        </p:nvSpPr>
        <p:spPr>
          <a:xfrm rot="4308689">
            <a:off x="8139110" y="-52404"/>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89" name="Google Shape;389;p42"/>
          <p:cNvSpPr/>
          <p:nvPr/>
        </p:nvSpPr>
        <p:spPr>
          <a:xfrm rot="4308689">
            <a:off x="8878526" y="-532562"/>
            <a:ext cx="3571215" cy="3737093"/>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0" name="Google Shape;390;p42"/>
          <p:cNvSpPr/>
          <p:nvPr/>
        </p:nvSpPr>
        <p:spPr>
          <a:xfrm rot="4308689">
            <a:off x="9191192" y="1651650"/>
            <a:ext cx="1980696" cy="2066510"/>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1" name="Google Shape;391;p42"/>
          <p:cNvSpPr/>
          <p:nvPr/>
        </p:nvSpPr>
        <p:spPr>
          <a:xfrm rot="-7769131">
            <a:off x="9457431" y="3977898"/>
            <a:ext cx="346713" cy="206124"/>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2" name="Google Shape;392;p42"/>
          <p:cNvSpPr/>
          <p:nvPr/>
        </p:nvSpPr>
        <p:spPr>
          <a:xfrm rot="-9168920">
            <a:off x="9528615" y="3713859"/>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3" name="Google Shape;393;p42"/>
          <p:cNvSpPr/>
          <p:nvPr/>
        </p:nvSpPr>
        <p:spPr>
          <a:xfrm rot="4308689">
            <a:off x="8785444" y="1075879"/>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4" name="Google Shape;394;p42"/>
          <p:cNvSpPr/>
          <p:nvPr/>
        </p:nvSpPr>
        <p:spPr>
          <a:xfrm rot="-4406895">
            <a:off x="11374788" y="284642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5" name="Google Shape;395;p42"/>
          <p:cNvSpPr/>
          <p:nvPr/>
        </p:nvSpPr>
        <p:spPr>
          <a:xfrm rot="-4406895">
            <a:off x="10879052" y="2627354"/>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bg>
      <p:bgPr>
        <a:solidFill>
          <a:schemeClr val="lt1"/>
        </a:solidFill>
      </p:bgPr>
    </p:bg>
    <p:spTree>
      <p:nvGrpSpPr>
        <p:cNvPr id="396" name="Shape 396"/>
        <p:cNvGrpSpPr/>
        <p:nvPr/>
      </p:nvGrpSpPr>
      <p:grpSpPr>
        <a:xfrm>
          <a:off x="0" y="0"/>
          <a:ext cx="0" cy="0"/>
          <a:chOff x="0" y="0"/>
          <a:chExt cx="0" cy="0"/>
        </a:xfrm>
      </p:grpSpPr>
      <p:sp>
        <p:nvSpPr>
          <p:cNvPr id="397" name="Google Shape;397;p43"/>
          <p:cNvSpPr/>
          <p:nvPr/>
        </p:nvSpPr>
        <p:spPr>
          <a:xfrm>
            <a:off x="0" y="6771286"/>
            <a:ext cx="12192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8" name="Google Shape;398;p43"/>
          <p:cNvSpPr/>
          <p:nvPr/>
        </p:nvSpPr>
        <p:spPr>
          <a:xfrm>
            <a:off x="0" y="0"/>
            <a:ext cx="12192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99" name="Google Shape;399;p43"/>
          <p:cNvSpPr/>
          <p:nvPr/>
        </p:nvSpPr>
        <p:spPr>
          <a:xfrm rot="5400000">
            <a:off x="-3385643" y="3385642"/>
            <a:ext cx="6858001"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0" name="Google Shape;400;p43"/>
          <p:cNvSpPr/>
          <p:nvPr/>
        </p:nvSpPr>
        <p:spPr>
          <a:xfrm rot="5400000">
            <a:off x="8719643" y="3385643"/>
            <a:ext cx="6858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1" name="Google Shape;401;p43"/>
          <p:cNvSpPr txBox="1"/>
          <p:nvPr>
            <p:ph type="ctrTitle"/>
          </p:nvPr>
        </p:nvSpPr>
        <p:spPr>
          <a:xfrm>
            <a:off x="6095999" y="86714"/>
            <a:ext cx="6009287" cy="4068402"/>
          </a:xfrm>
          <a:prstGeom prst="rect">
            <a:avLst/>
          </a:prstGeom>
          <a:solidFill>
            <a:schemeClr val="dk1">
              <a:alpha val="80000"/>
            </a:schemeClr>
          </a:solidFill>
          <a:ln>
            <a:noFill/>
          </a:ln>
        </p:spPr>
        <p:txBody>
          <a:bodyPr anchorCtr="0" anchor="b" bIns="144000" lIns="288000" spcFirstLastPara="1" rIns="432000" wrap="square" tIns="0">
            <a:noAutofit/>
          </a:bodyPr>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2" name="Google Shape;402;p43"/>
          <p:cNvSpPr txBox="1"/>
          <p:nvPr>
            <p:ph idx="1" type="subTitle"/>
          </p:nvPr>
        </p:nvSpPr>
        <p:spPr>
          <a:xfrm>
            <a:off x="6095999" y="4152672"/>
            <a:ext cx="6009287" cy="1818422"/>
          </a:xfrm>
          <a:prstGeom prst="rect">
            <a:avLst/>
          </a:prstGeom>
          <a:solidFill>
            <a:srgbClr val="F2F2F2">
              <a:alpha val="80000"/>
            </a:srgbClr>
          </a:solidFill>
          <a:ln>
            <a:noFill/>
          </a:ln>
        </p:spPr>
        <p:txBody>
          <a:bodyPr anchorCtr="0" anchor="t" bIns="0" lIns="288000" spcFirstLastPara="1" rIns="432000" wrap="square" tIns="144000">
            <a:noAutofit/>
          </a:bodyPr>
          <a:lstStyle>
            <a:lvl1pPr lvl="0" algn="r">
              <a:lnSpc>
                <a:spcPct val="90000"/>
              </a:lnSpc>
              <a:spcBef>
                <a:spcPts val="1000"/>
              </a:spcBef>
              <a:spcAft>
                <a:spcPts val="0"/>
              </a:spcAft>
              <a:buClr>
                <a:schemeClr val="dk1"/>
              </a:buClr>
              <a:buSzPts val="2100"/>
              <a:buNone/>
              <a:defRPr sz="2100">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03" name="Google Shape;403;p43"/>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404" name="Google Shape;404;p43"/>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
        <p:nvSpPr>
          <p:cNvPr id="405" name="Google Shape;405;p43"/>
          <p:cNvSpPr/>
          <p:nvPr/>
        </p:nvSpPr>
        <p:spPr>
          <a:xfrm>
            <a:off x="0" y="2539992"/>
            <a:ext cx="5373076" cy="4318008"/>
          </a:xfrm>
          <a:custGeom>
            <a:rect b="b" l="l" r="r" t="t"/>
            <a:pathLst>
              <a:path extrusionOk="0" h="4318008" w="5373076">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406" name="Shape 406"/>
        <p:cNvGrpSpPr/>
        <p:nvPr/>
      </p:nvGrpSpPr>
      <p:grpSpPr>
        <a:xfrm>
          <a:off x="0" y="0"/>
          <a:ext cx="0" cy="0"/>
          <a:chOff x="0" y="0"/>
          <a:chExt cx="0" cy="0"/>
        </a:xfrm>
      </p:grpSpPr>
      <p:sp>
        <p:nvSpPr>
          <p:cNvPr id="407" name="Google Shape;407;p44"/>
          <p:cNvSpPr/>
          <p:nvPr/>
        </p:nvSpPr>
        <p:spPr>
          <a:xfrm rot="4308689">
            <a:off x="8139110" y="-52404"/>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8" name="Google Shape;408;p44"/>
          <p:cNvSpPr/>
          <p:nvPr/>
        </p:nvSpPr>
        <p:spPr>
          <a:xfrm rot="4308689">
            <a:off x="8878526" y="-532562"/>
            <a:ext cx="3571215" cy="3737093"/>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09" name="Google Shape;409;p44"/>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0" name="Google Shape;410;p44"/>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11" name="Google Shape;411;p44"/>
          <p:cNvSpPr/>
          <p:nvPr/>
        </p:nvSpPr>
        <p:spPr>
          <a:xfrm rot="4308689">
            <a:off x="9191192" y="1651650"/>
            <a:ext cx="1980696" cy="2066510"/>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2" name="Google Shape;412;p44"/>
          <p:cNvSpPr/>
          <p:nvPr/>
        </p:nvSpPr>
        <p:spPr>
          <a:xfrm rot="-7769131">
            <a:off x="9457431" y="3977898"/>
            <a:ext cx="346713" cy="206124"/>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3" name="Google Shape;413;p44"/>
          <p:cNvSpPr/>
          <p:nvPr/>
        </p:nvSpPr>
        <p:spPr>
          <a:xfrm rot="-9168920">
            <a:off x="9528615" y="3713859"/>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4" name="Google Shape;414;p44"/>
          <p:cNvSpPr/>
          <p:nvPr/>
        </p:nvSpPr>
        <p:spPr>
          <a:xfrm rot="4308689">
            <a:off x="8785444" y="1075879"/>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5" name="Google Shape;415;p44"/>
          <p:cNvSpPr/>
          <p:nvPr/>
        </p:nvSpPr>
        <p:spPr>
          <a:xfrm rot="-4406895">
            <a:off x="11374788" y="284642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6" name="Google Shape;416;p44"/>
          <p:cNvSpPr/>
          <p:nvPr/>
        </p:nvSpPr>
        <p:spPr>
          <a:xfrm rot="-4406895">
            <a:off x="10879052" y="2627354"/>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17" name="Google Shape;417;p44"/>
          <p:cNvSpPr txBox="1"/>
          <p:nvPr>
            <p:ph type="title"/>
          </p:nvPr>
        </p:nvSpPr>
        <p:spPr>
          <a:xfrm>
            <a:off x="839788" y="457200"/>
            <a:ext cx="3932237" cy="16002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8" name="Google Shape;418;p44"/>
          <p:cNvSpPr txBox="1"/>
          <p:nvPr>
            <p:ph idx="1" type="body"/>
          </p:nvPr>
        </p:nvSpPr>
        <p:spPr>
          <a:xfrm>
            <a:off x="839788"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19" name="Google Shape;419;p44"/>
          <p:cNvSpPr txBox="1"/>
          <p:nvPr>
            <p:ph idx="2" type="body"/>
          </p:nvPr>
        </p:nvSpPr>
        <p:spPr>
          <a:xfrm>
            <a:off x="5183188" y="457201"/>
            <a:ext cx="6172200" cy="5403850"/>
          </a:xfrm>
          <a:prstGeom prst="rect">
            <a:avLst/>
          </a:prstGeom>
          <a:noFill/>
          <a:ln>
            <a:noFill/>
          </a:ln>
        </p:spPr>
        <p:txBody>
          <a:bodyPr anchorCtr="0" anchor="t" bIns="0" lIns="0" spcFirstLastPara="1" rIns="0" wrap="square" tIns="0">
            <a:noAutofit/>
          </a:bodyPr>
          <a:lstStyle>
            <a:lvl1pPr indent="-431800" lvl="0" marL="457200" algn="l">
              <a:lnSpc>
                <a:spcPct val="90000"/>
              </a:lnSpc>
              <a:spcBef>
                <a:spcPts val="1000"/>
              </a:spcBef>
              <a:spcAft>
                <a:spcPts val="0"/>
              </a:spcAft>
              <a:buClr>
                <a:srgbClr val="3F3F3F"/>
              </a:buClr>
              <a:buSzPts val="3200"/>
              <a:buChar char="•"/>
              <a:defRPr sz="3200"/>
            </a:lvl1pPr>
            <a:lvl2pPr indent="-406400" lvl="1" marL="914400" algn="l">
              <a:lnSpc>
                <a:spcPct val="90000"/>
              </a:lnSpc>
              <a:spcBef>
                <a:spcPts val="500"/>
              </a:spcBef>
              <a:spcAft>
                <a:spcPts val="0"/>
              </a:spcAft>
              <a:buClr>
                <a:srgbClr val="3F3F3F"/>
              </a:buClr>
              <a:buSzPts val="2800"/>
              <a:buChar char="•"/>
              <a:defRPr sz="2800"/>
            </a:lvl2pPr>
            <a:lvl3pPr indent="-381000" lvl="2" marL="1371600" algn="l">
              <a:lnSpc>
                <a:spcPct val="90000"/>
              </a:lnSpc>
              <a:spcBef>
                <a:spcPts val="500"/>
              </a:spcBef>
              <a:spcAft>
                <a:spcPts val="0"/>
              </a:spcAft>
              <a:buClr>
                <a:srgbClr val="3F3F3F"/>
              </a:buClr>
              <a:buSzPts val="2400"/>
              <a:buChar char="•"/>
              <a:defRPr sz="2400"/>
            </a:lvl3pPr>
            <a:lvl4pPr indent="-355600" lvl="3" marL="1828800" algn="l">
              <a:lnSpc>
                <a:spcPct val="90000"/>
              </a:lnSpc>
              <a:spcBef>
                <a:spcPts val="500"/>
              </a:spcBef>
              <a:spcAft>
                <a:spcPts val="0"/>
              </a:spcAft>
              <a:buClr>
                <a:srgbClr val="3F3F3F"/>
              </a:buClr>
              <a:buSzPts val="2000"/>
              <a:buChar char="•"/>
              <a:defRPr sz="2000"/>
            </a:lvl4pPr>
            <a:lvl5pPr indent="-355600" lvl="4" marL="2286000" algn="l">
              <a:lnSpc>
                <a:spcPct val="90000"/>
              </a:lnSpc>
              <a:spcBef>
                <a:spcPts val="500"/>
              </a:spcBef>
              <a:spcAft>
                <a:spcPts val="0"/>
              </a:spcAft>
              <a:buClr>
                <a:srgbClr val="3F3F3F"/>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420" name="Shape 420"/>
        <p:cNvGrpSpPr/>
        <p:nvPr/>
      </p:nvGrpSpPr>
      <p:grpSpPr>
        <a:xfrm>
          <a:off x="0" y="0"/>
          <a:ext cx="0" cy="0"/>
          <a:chOff x="0" y="0"/>
          <a:chExt cx="0" cy="0"/>
        </a:xfrm>
      </p:grpSpPr>
      <p:sp>
        <p:nvSpPr>
          <p:cNvPr id="421" name="Google Shape;421;p45"/>
          <p:cNvSpPr/>
          <p:nvPr/>
        </p:nvSpPr>
        <p:spPr>
          <a:xfrm rot="4308689">
            <a:off x="8139110" y="-52404"/>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2" name="Google Shape;422;p45"/>
          <p:cNvSpPr/>
          <p:nvPr/>
        </p:nvSpPr>
        <p:spPr>
          <a:xfrm rot="4308689">
            <a:off x="8878526" y="-532562"/>
            <a:ext cx="3571215" cy="3737093"/>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3" name="Google Shape;423;p45"/>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4" name="Google Shape;424;p45"/>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25" name="Google Shape;425;p45"/>
          <p:cNvSpPr/>
          <p:nvPr/>
        </p:nvSpPr>
        <p:spPr>
          <a:xfrm rot="4308689">
            <a:off x="9191192" y="1651650"/>
            <a:ext cx="1980696" cy="2066510"/>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6" name="Google Shape;426;p45"/>
          <p:cNvSpPr/>
          <p:nvPr/>
        </p:nvSpPr>
        <p:spPr>
          <a:xfrm rot="-7769131">
            <a:off x="9457431" y="3977898"/>
            <a:ext cx="346713" cy="206124"/>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7" name="Google Shape;427;p45"/>
          <p:cNvSpPr/>
          <p:nvPr/>
        </p:nvSpPr>
        <p:spPr>
          <a:xfrm rot="-9168920">
            <a:off x="9528615" y="3713859"/>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8" name="Google Shape;428;p45"/>
          <p:cNvSpPr/>
          <p:nvPr/>
        </p:nvSpPr>
        <p:spPr>
          <a:xfrm rot="4308689">
            <a:off x="8785444" y="1075879"/>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29" name="Google Shape;429;p45"/>
          <p:cNvSpPr/>
          <p:nvPr/>
        </p:nvSpPr>
        <p:spPr>
          <a:xfrm rot="-4406895">
            <a:off x="11374788" y="284642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0" name="Google Shape;430;p45"/>
          <p:cNvSpPr/>
          <p:nvPr/>
        </p:nvSpPr>
        <p:spPr>
          <a:xfrm rot="-4406895">
            <a:off x="10879052" y="2627354"/>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1" name="Google Shape;431;p45"/>
          <p:cNvSpPr txBox="1"/>
          <p:nvPr>
            <p:ph type="title"/>
          </p:nvPr>
        </p:nvSpPr>
        <p:spPr>
          <a:xfrm>
            <a:off x="839788" y="457200"/>
            <a:ext cx="3932237" cy="16002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Clr>
                <a:schemeClr val="dk2"/>
              </a:buClr>
              <a:buSzPts val="3200"/>
              <a:buFont typeface="Rockwel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2" name="Google Shape;432;p45"/>
          <p:cNvSpPr txBox="1"/>
          <p:nvPr>
            <p:ph idx="1" type="body"/>
          </p:nvPr>
        </p:nvSpPr>
        <p:spPr>
          <a:xfrm>
            <a:off x="839788" y="2057400"/>
            <a:ext cx="3932237" cy="3811588"/>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228600" lvl="1" marL="914400" algn="l">
              <a:lnSpc>
                <a:spcPct val="90000"/>
              </a:lnSpc>
              <a:spcBef>
                <a:spcPts val="500"/>
              </a:spcBef>
              <a:spcAft>
                <a:spcPts val="0"/>
              </a:spcAft>
              <a:buClr>
                <a:srgbClr val="3F3F3F"/>
              </a:buClr>
              <a:buSzPts val="1400"/>
              <a:buNone/>
              <a:defRPr sz="1400"/>
            </a:lvl2pPr>
            <a:lvl3pPr indent="-228600" lvl="2" marL="1371600" algn="l">
              <a:lnSpc>
                <a:spcPct val="90000"/>
              </a:lnSpc>
              <a:spcBef>
                <a:spcPts val="500"/>
              </a:spcBef>
              <a:spcAft>
                <a:spcPts val="0"/>
              </a:spcAft>
              <a:buClr>
                <a:srgbClr val="3F3F3F"/>
              </a:buClr>
              <a:buSzPts val="1200"/>
              <a:buNone/>
              <a:defRPr sz="1200"/>
            </a:lvl3pPr>
            <a:lvl4pPr indent="-228600" lvl="3" marL="1828800" algn="l">
              <a:lnSpc>
                <a:spcPct val="90000"/>
              </a:lnSpc>
              <a:spcBef>
                <a:spcPts val="500"/>
              </a:spcBef>
              <a:spcAft>
                <a:spcPts val="0"/>
              </a:spcAft>
              <a:buClr>
                <a:srgbClr val="3F3F3F"/>
              </a:buClr>
              <a:buSzPts val="1000"/>
              <a:buNone/>
              <a:defRPr sz="1000"/>
            </a:lvl4pPr>
            <a:lvl5pPr indent="-228600" lvl="4" marL="2286000" algn="l">
              <a:lnSpc>
                <a:spcPct val="90000"/>
              </a:lnSpc>
              <a:spcBef>
                <a:spcPts val="500"/>
              </a:spcBef>
              <a:spcAft>
                <a:spcPts val="0"/>
              </a:spcAft>
              <a:buClr>
                <a:srgbClr val="3F3F3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33" name="Google Shape;433;p45"/>
          <p:cNvSpPr/>
          <p:nvPr>
            <p:ph idx="2" type="pic"/>
          </p:nvPr>
        </p:nvSpPr>
        <p:spPr>
          <a:xfrm>
            <a:off x="5183188" y="457201"/>
            <a:ext cx="6172200" cy="540385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34" name="Shape 434"/>
        <p:cNvGrpSpPr/>
        <p:nvPr/>
      </p:nvGrpSpPr>
      <p:grpSpPr>
        <a:xfrm>
          <a:off x="0" y="0"/>
          <a:ext cx="0" cy="0"/>
          <a:chOff x="0" y="0"/>
          <a:chExt cx="0" cy="0"/>
        </a:xfrm>
      </p:grpSpPr>
      <p:sp>
        <p:nvSpPr>
          <p:cNvPr id="435" name="Google Shape;435;p46"/>
          <p:cNvSpPr/>
          <p:nvPr/>
        </p:nvSpPr>
        <p:spPr>
          <a:xfrm rot="4308689">
            <a:off x="8139110" y="-52404"/>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6" name="Google Shape;436;p46"/>
          <p:cNvSpPr/>
          <p:nvPr/>
        </p:nvSpPr>
        <p:spPr>
          <a:xfrm rot="4308689">
            <a:off x="8878526" y="-532562"/>
            <a:ext cx="3571215" cy="3737093"/>
          </a:xfrm>
          <a:custGeom>
            <a:rect b="b" l="l" r="r" t="t"/>
            <a:pathLst>
              <a:path extrusionOk="0" h="3737093" w="3571215">
                <a:moveTo>
                  <a:pt x="0" y="3023156"/>
                </a:moveTo>
                <a:lnTo>
                  <a:pt x="993291" y="0"/>
                </a:lnTo>
                <a:lnTo>
                  <a:pt x="3571215" y="847006"/>
                </a:lnTo>
                <a:lnTo>
                  <a:pt x="1392370" y="3639100"/>
                </a:lnTo>
                <a:lnTo>
                  <a:pt x="393183" y="3737093"/>
                </a:lnTo>
                <a:lnTo>
                  <a:pt x="0" y="3023156"/>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37" name="Google Shape;437;p46"/>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8" name="Google Shape;438;p46"/>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39" name="Google Shape;439;p46"/>
          <p:cNvSpPr/>
          <p:nvPr/>
        </p:nvSpPr>
        <p:spPr>
          <a:xfrm rot="4308689">
            <a:off x="9191192" y="1651650"/>
            <a:ext cx="1980696" cy="2066510"/>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0" name="Google Shape;440;p46"/>
          <p:cNvSpPr/>
          <p:nvPr/>
        </p:nvSpPr>
        <p:spPr>
          <a:xfrm rot="-7769131">
            <a:off x="9457431" y="3977898"/>
            <a:ext cx="346713" cy="206124"/>
          </a:xfrm>
          <a:custGeom>
            <a:rect b="b" l="l" r="r" t="t"/>
            <a:pathLst>
              <a:path extrusionOk="0" h="206124" w="346713">
                <a:moveTo>
                  <a:pt x="346713" y="206124"/>
                </a:moveTo>
                <a:lnTo>
                  <a:pt x="0" y="206124"/>
                </a:lnTo>
                <a:lnTo>
                  <a:pt x="86666" y="0"/>
                </a:lnTo>
                <a:lnTo>
                  <a:pt x="346713" y="206124"/>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1" name="Google Shape;441;p46"/>
          <p:cNvSpPr/>
          <p:nvPr/>
        </p:nvSpPr>
        <p:spPr>
          <a:xfrm rot="-9168920">
            <a:off x="9528615" y="3713859"/>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2" name="Google Shape;442;p46"/>
          <p:cNvSpPr/>
          <p:nvPr/>
        </p:nvSpPr>
        <p:spPr>
          <a:xfrm rot="4308689">
            <a:off x="8785444" y="1075879"/>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3" name="Google Shape;443;p46"/>
          <p:cNvSpPr/>
          <p:nvPr/>
        </p:nvSpPr>
        <p:spPr>
          <a:xfrm rot="-4406895">
            <a:off x="11374788" y="284642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44" name="Google Shape;444;p46"/>
          <p:cNvSpPr/>
          <p:nvPr/>
        </p:nvSpPr>
        <p:spPr>
          <a:xfrm rot="-4406895">
            <a:off x="10879052" y="2627354"/>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Numbers Option 1">
  <p:cSld name="Large Numbers Option 1">
    <p:spTree>
      <p:nvGrpSpPr>
        <p:cNvPr id="35" name="Shape 35"/>
        <p:cNvGrpSpPr/>
        <p:nvPr/>
      </p:nvGrpSpPr>
      <p:grpSpPr>
        <a:xfrm>
          <a:off x="0" y="0"/>
          <a:ext cx="0" cy="0"/>
          <a:chOff x="0" y="0"/>
          <a:chExt cx="0" cy="0"/>
        </a:xfrm>
      </p:grpSpPr>
      <p:sp>
        <p:nvSpPr>
          <p:cNvPr id="36" name="Google Shape;36;p23"/>
          <p:cNvSpPr/>
          <p:nvPr/>
        </p:nvSpPr>
        <p:spPr>
          <a:xfrm>
            <a:off x="0" y="2539992"/>
            <a:ext cx="5373076" cy="4318008"/>
          </a:xfrm>
          <a:custGeom>
            <a:rect b="b" l="l" r="r" t="t"/>
            <a:pathLst>
              <a:path extrusionOk="0" h="4318008" w="5373076">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37" name="Google Shape;37;p23"/>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23"/>
          <p:cNvSpPr txBox="1"/>
          <p:nvPr>
            <p:ph idx="1" type="body"/>
          </p:nvPr>
        </p:nvSpPr>
        <p:spPr>
          <a:xfrm>
            <a:off x="906843" y="3429050"/>
            <a:ext cx="4522314" cy="2762949"/>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solidFill>
                  <a:srgbClr val="3F3F3F"/>
                </a:solidFill>
              </a:defRPr>
            </a:lvl1pPr>
            <a:lvl2pPr indent="-330200" lvl="1" marL="914400" algn="l">
              <a:lnSpc>
                <a:spcPct val="90000"/>
              </a:lnSpc>
              <a:spcBef>
                <a:spcPts val="500"/>
              </a:spcBef>
              <a:spcAft>
                <a:spcPts val="0"/>
              </a:spcAft>
              <a:buClr>
                <a:srgbClr val="3F3F3F"/>
              </a:buClr>
              <a:buSzPts val="1600"/>
              <a:buChar char="•"/>
              <a:defRPr>
                <a:solidFill>
                  <a:srgbClr val="3F3F3F"/>
                </a:solidFill>
              </a:defRPr>
            </a:lvl2pPr>
            <a:lvl3pPr indent="-317500" lvl="2" marL="1371600" algn="l">
              <a:lnSpc>
                <a:spcPct val="90000"/>
              </a:lnSpc>
              <a:spcBef>
                <a:spcPts val="500"/>
              </a:spcBef>
              <a:spcAft>
                <a:spcPts val="0"/>
              </a:spcAft>
              <a:buClr>
                <a:srgbClr val="3F3F3F"/>
              </a:buClr>
              <a:buSzPts val="1400"/>
              <a:buChar char="•"/>
              <a:defRPr>
                <a:solidFill>
                  <a:srgbClr val="3F3F3F"/>
                </a:solidFill>
              </a:defRPr>
            </a:lvl3pPr>
            <a:lvl4pPr indent="-317500" lvl="3" marL="1828800" algn="l">
              <a:lnSpc>
                <a:spcPct val="90000"/>
              </a:lnSpc>
              <a:spcBef>
                <a:spcPts val="500"/>
              </a:spcBef>
              <a:spcAft>
                <a:spcPts val="0"/>
              </a:spcAft>
              <a:buClr>
                <a:srgbClr val="3F3F3F"/>
              </a:buClr>
              <a:buSzPts val="1400"/>
              <a:buChar char="•"/>
              <a:defRPr>
                <a:solidFill>
                  <a:srgbClr val="3F3F3F"/>
                </a:solidFill>
              </a:defRPr>
            </a:lvl4pPr>
            <a:lvl5pPr indent="-317500" lvl="4" marL="2286000" algn="l">
              <a:lnSpc>
                <a:spcPct val="90000"/>
              </a:lnSpc>
              <a:spcBef>
                <a:spcPts val="500"/>
              </a:spcBef>
              <a:spcAft>
                <a:spcPts val="0"/>
              </a:spcAft>
              <a:buClr>
                <a:srgbClr val="3F3F3F"/>
              </a:buClr>
              <a:buSzPts val="1400"/>
              <a:buChar char="•"/>
              <a:defRPr>
                <a:solidFill>
                  <a:srgbClr val="3F3F3F"/>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3"/>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3"/>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41" name="Google Shape;41;p23"/>
          <p:cNvSpPr txBox="1"/>
          <p:nvPr>
            <p:ph idx="2" type="body"/>
          </p:nvPr>
        </p:nvSpPr>
        <p:spPr>
          <a:xfrm>
            <a:off x="6774740" y="3429000"/>
            <a:ext cx="4522407" cy="2762250"/>
          </a:xfrm>
          <a:prstGeom prst="rect">
            <a:avLst/>
          </a:prstGeom>
          <a:noFill/>
          <a:ln>
            <a:noFill/>
          </a:ln>
        </p:spPr>
        <p:txBody>
          <a:bodyPr anchorCtr="0" anchor="t" bIns="0" lIns="0" spcFirstLastPara="1" rIns="0" wrap="square" tIns="0">
            <a:noAutofit/>
          </a:bodyPr>
          <a:lstStyle>
            <a:lvl1pPr indent="-342900" lvl="0" marL="457200" algn="l">
              <a:lnSpc>
                <a:spcPct val="90000"/>
              </a:lnSpc>
              <a:spcBef>
                <a:spcPts val="1000"/>
              </a:spcBef>
              <a:spcAft>
                <a:spcPts val="0"/>
              </a:spcAft>
              <a:buClr>
                <a:srgbClr val="3F3F3F"/>
              </a:buClr>
              <a:buSzPts val="1800"/>
              <a:buChar char="•"/>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3"/>
          <p:cNvSpPr txBox="1"/>
          <p:nvPr>
            <p:ph idx="3" type="body"/>
          </p:nvPr>
        </p:nvSpPr>
        <p:spPr>
          <a:xfrm>
            <a:off x="906463" y="2278063"/>
            <a:ext cx="4522787" cy="885825"/>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rgbClr val="3F3F3F"/>
              </a:buClr>
              <a:buSzPts val="8000"/>
              <a:buNone/>
              <a:defRPr b="1" sz="8000">
                <a:latin typeface="Rockwell"/>
                <a:ea typeface="Rockwell"/>
                <a:cs typeface="Rockwell"/>
                <a:sym typeface="Rockwell"/>
              </a:defRPr>
            </a:lvl1pPr>
            <a:lvl2pPr indent="-228600" lvl="1" marL="914400" algn="l">
              <a:lnSpc>
                <a:spcPct val="90000"/>
              </a:lnSpc>
              <a:spcBef>
                <a:spcPts val="500"/>
              </a:spcBef>
              <a:spcAft>
                <a:spcPts val="0"/>
              </a:spcAft>
              <a:buClr>
                <a:srgbClr val="3F3F3F"/>
              </a:buClr>
              <a:buSzPts val="8000"/>
              <a:buNone/>
              <a:defRPr sz="8000">
                <a:latin typeface="Rockwell"/>
                <a:ea typeface="Rockwell"/>
                <a:cs typeface="Rockwell"/>
                <a:sym typeface="Rockwell"/>
              </a:defRPr>
            </a:lvl2pPr>
            <a:lvl3pPr indent="-228600" lvl="2" marL="1371600" algn="l">
              <a:lnSpc>
                <a:spcPct val="90000"/>
              </a:lnSpc>
              <a:spcBef>
                <a:spcPts val="500"/>
              </a:spcBef>
              <a:spcAft>
                <a:spcPts val="0"/>
              </a:spcAft>
              <a:buClr>
                <a:srgbClr val="3F3F3F"/>
              </a:buClr>
              <a:buSzPts val="8000"/>
              <a:buNone/>
              <a:defRPr sz="8000">
                <a:latin typeface="Rockwell"/>
                <a:ea typeface="Rockwell"/>
                <a:cs typeface="Rockwell"/>
                <a:sym typeface="Rockwell"/>
              </a:defRPr>
            </a:lvl3pPr>
            <a:lvl4pPr indent="-228600" lvl="3" marL="1828800" algn="l">
              <a:lnSpc>
                <a:spcPct val="90000"/>
              </a:lnSpc>
              <a:spcBef>
                <a:spcPts val="500"/>
              </a:spcBef>
              <a:spcAft>
                <a:spcPts val="0"/>
              </a:spcAft>
              <a:buClr>
                <a:srgbClr val="3F3F3F"/>
              </a:buClr>
              <a:buSzPts val="8000"/>
              <a:buNone/>
              <a:defRPr sz="8000">
                <a:latin typeface="Rockwell"/>
                <a:ea typeface="Rockwell"/>
                <a:cs typeface="Rockwell"/>
                <a:sym typeface="Rockwell"/>
              </a:defRPr>
            </a:lvl4pPr>
            <a:lvl5pPr indent="-228600" lvl="4" marL="2286000" algn="l">
              <a:lnSpc>
                <a:spcPct val="90000"/>
              </a:lnSpc>
              <a:spcBef>
                <a:spcPts val="500"/>
              </a:spcBef>
              <a:spcAft>
                <a:spcPts val="0"/>
              </a:spcAft>
              <a:buClr>
                <a:srgbClr val="3F3F3F"/>
              </a:buClr>
              <a:buSzPts val="8000"/>
              <a:buNone/>
              <a:defRPr sz="8000">
                <a:latin typeface="Rockwell"/>
                <a:ea typeface="Rockwell"/>
                <a:cs typeface="Rockwell"/>
                <a:sym typeface="Rockwe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p23"/>
          <p:cNvSpPr txBox="1"/>
          <p:nvPr>
            <p:ph idx="4" type="body"/>
          </p:nvPr>
        </p:nvSpPr>
        <p:spPr>
          <a:xfrm>
            <a:off x="6762750" y="2278063"/>
            <a:ext cx="4522787" cy="885825"/>
          </a:xfrm>
          <a:prstGeom prst="rect">
            <a:avLst/>
          </a:prstGeom>
          <a:noFill/>
          <a:ln>
            <a:noFill/>
          </a:ln>
        </p:spPr>
        <p:txBody>
          <a:bodyPr anchorCtr="0" anchor="ctr" bIns="0" lIns="0" spcFirstLastPara="1" rIns="0" wrap="square" tIns="0">
            <a:noAutofit/>
          </a:bodyPr>
          <a:lstStyle>
            <a:lvl1pPr indent="-228600" lvl="0" marL="457200" algn="l">
              <a:lnSpc>
                <a:spcPct val="90000"/>
              </a:lnSpc>
              <a:spcBef>
                <a:spcPts val="1000"/>
              </a:spcBef>
              <a:spcAft>
                <a:spcPts val="0"/>
              </a:spcAft>
              <a:buClr>
                <a:srgbClr val="3F3F3F"/>
              </a:buClr>
              <a:buSzPts val="8000"/>
              <a:buNone/>
              <a:defRPr b="1" i="0" sz="8000">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cxnSp>
        <p:nvCxnSpPr>
          <p:cNvPr descr="Middle divider line" id="44" name="Google Shape;44;p23"/>
          <p:cNvCxnSpPr/>
          <p:nvPr/>
        </p:nvCxnSpPr>
        <p:spPr>
          <a:xfrm>
            <a:off x="6096000" y="1391763"/>
            <a:ext cx="0" cy="4588123"/>
          </a:xfrm>
          <a:prstGeom prst="straightConnector1">
            <a:avLst/>
          </a:prstGeom>
          <a:noFill/>
          <a:ln cap="flat" cmpd="sng" w="9525">
            <a:solidFill>
              <a:srgbClr val="F2F2F2"/>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Image Bullets">
  <p:cSld name="1_Image Bullets">
    <p:spTree>
      <p:nvGrpSpPr>
        <p:cNvPr id="45" name="Shape 45"/>
        <p:cNvGrpSpPr/>
        <p:nvPr/>
      </p:nvGrpSpPr>
      <p:grpSpPr>
        <a:xfrm>
          <a:off x="0" y="0"/>
          <a:ext cx="0" cy="0"/>
          <a:chOff x="0" y="0"/>
          <a:chExt cx="0" cy="0"/>
        </a:xfrm>
      </p:grpSpPr>
      <p:sp>
        <p:nvSpPr>
          <p:cNvPr id="46" name="Google Shape;46;p24"/>
          <p:cNvSpPr/>
          <p:nvPr/>
        </p:nvSpPr>
        <p:spPr>
          <a:xfrm>
            <a:off x="3050592"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7" name="Google Shape;47;p24"/>
          <p:cNvSpPr/>
          <p:nvPr/>
        </p:nvSpPr>
        <p:spPr>
          <a:xfrm>
            <a:off x="5345060"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8" name="Google Shape;48;p24"/>
          <p:cNvSpPr/>
          <p:nvPr/>
        </p:nvSpPr>
        <p:spPr>
          <a:xfrm>
            <a:off x="7639529"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49" name="Google Shape;49;p24"/>
          <p:cNvSpPr/>
          <p:nvPr/>
        </p:nvSpPr>
        <p:spPr>
          <a:xfrm>
            <a:off x="9933998"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0" name="Google Shape;50;p24"/>
          <p:cNvSpPr/>
          <p:nvPr/>
        </p:nvSpPr>
        <p:spPr>
          <a:xfrm>
            <a:off x="759111"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51" name="Google Shape;51;p24"/>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4"/>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24"/>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54" name="Google Shape;54;p24"/>
          <p:cNvSpPr txBox="1"/>
          <p:nvPr>
            <p:ph idx="1" type="body"/>
          </p:nvPr>
        </p:nvSpPr>
        <p:spPr>
          <a:xfrm>
            <a:off x="2726075" y="4688112"/>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24"/>
          <p:cNvSpPr txBox="1"/>
          <p:nvPr>
            <p:ph idx="2" type="body"/>
          </p:nvPr>
        </p:nvSpPr>
        <p:spPr>
          <a:xfrm>
            <a:off x="5020543" y="4688112"/>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24"/>
          <p:cNvSpPr txBox="1"/>
          <p:nvPr>
            <p:ph idx="3" type="body"/>
          </p:nvPr>
        </p:nvSpPr>
        <p:spPr>
          <a:xfrm>
            <a:off x="7315012" y="4683647"/>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 name="Google Shape;57;p24"/>
          <p:cNvSpPr txBox="1"/>
          <p:nvPr>
            <p:ph idx="4" type="body"/>
          </p:nvPr>
        </p:nvSpPr>
        <p:spPr>
          <a:xfrm>
            <a:off x="9609481" y="4688112"/>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8" name="Google Shape;58;p24"/>
          <p:cNvSpPr txBox="1"/>
          <p:nvPr>
            <p:ph idx="5" type="body"/>
          </p:nvPr>
        </p:nvSpPr>
        <p:spPr>
          <a:xfrm>
            <a:off x="431800" y="3926334"/>
            <a:ext cx="216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24"/>
          <p:cNvSpPr txBox="1"/>
          <p:nvPr>
            <p:ph idx="6" type="body"/>
          </p:nvPr>
        </p:nvSpPr>
        <p:spPr>
          <a:xfrm>
            <a:off x="2726076" y="3926335"/>
            <a:ext cx="2160587"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24"/>
          <p:cNvSpPr txBox="1"/>
          <p:nvPr>
            <p:ph idx="7" type="body"/>
          </p:nvPr>
        </p:nvSpPr>
        <p:spPr>
          <a:xfrm>
            <a:off x="5020543" y="3926335"/>
            <a:ext cx="2160588"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24"/>
          <p:cNvSpPr txBox="1"/>
          <p:nvPr>
            <p:ph idx="8" type="body"/>
          </p:nvPr>
        </p:nvSpPr>
        <p:spPr>
          <a:xfrm>
            <a:off x="7315013" y="3926335"/>
            <a:ext cx="2160587"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24"/>
          <p:cNvSpPr txBox="1"/>
          <p:nvPr>
            <p:ph idx="9" type="body"/>
          </p:nvPr>
        </p:nvSpPr>
        <p:spPr>
          <a:xfrm>
            <a:off x="9609481" y="3926335"/>
            <a:ext cx="2160588"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24"/>
          <p:cNvSpPr txBox="1"/>
          <p:nvPr>
            <p:ph idx="13" type="body"/>
          </p:nvPr>
        </p:nvSpPr>
        <p:spPr>
          <a:xfrm>
            <a:off x="432094" y="4683350"/>
            <a:ext cx="216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 name="Google Shape;64;p24"/>
          <p:cNvSpPr/>
          <p:nvPr>
            <p:ph idx="14" type="pic"/>
          </p:nvPr>
        </p:nvSpPr>
        <p:spPr>
          <a:xfrm>
            <a:off x="1086454" y="2358091"/>
            <a:ext cx="854075" cy="854075"/>
          </a:xfrm>
          <a:prstGeom prst="rect">
            <a:avLst/>
          </a:prstGeom>
          <a:noFill/>
          <a:ln>
            <a:noFill/>
          </a:ln>
        </p:spPr>
      </p:sp>
      <p:sp>
        <p:nvSpPr>
          <p:cNvPr id="65" name="Google Shape;65;p24"/>
          <p:cNvSpPr/>
          <p:nvPr>
            <p:ph idx="15" type="pic"/>
          </p:nvPr>
        </p:nvSpPr>
        <p:spPr>
          <a:xfrm>
            <a:off x="3380176" y="2358091"/>
            <a:ext cx="854075" cy="854075"/>
          </a:xfrm>
          <a:prstGeom prst="rect">
            <a:avLst/>
          </a:prstGeom>
          <a:noFill/>
          <a:ln>
            <a:noFill/>
          </a:ln>
        </p:spPr>
      </p:sp>
      <p:sp>
        <p:nvSpPr>
          <p:cNvPr id="66" name="Google Shape;66;p24"/>
          <p:cNvSpPr/>
          <p:nvPr>
            <p:ph idx="16" type="pic"/>
          </p:nvPr>
        </p:nvSpPr>
        <p:spPr>
          <a:xfrm>
            <a:off x="5673898" y="2358091"/>
            <a:ext cx="854075" cy="854075"/>
          </a:xfrm>
          <a:prstGeom prst="rect">
            <a:avLst/>
          </a:prstGeom>
          <a:noFill/>
          <a:ln>
            <a:noFill/>
          </a:ln>
        </p:spPr>
      </p:sp>
      <p:sp>
        <p:nvSpPr>
          <p:cNvPr id="67" name="Google Shape;67;p24"/>
          <p:cNvSpPr/>
          <p:nvPr>
            <p:ph idx="17" type="pic"/>
          </p:nvPr>
        </p:nvSpPr>
        <p:spPr>
          <a:xfrm>
            <a:off x="7967620" y="2358091"/>
            <a:ext cx="854075" cy="854075"/>
          </a:xfrm>
          <a:prstGeom prst="rect">
            <a:avLst/>
          </a:prstGeom>
          <a:noFill/>
          <a:ln>
            <a:noFill/>
          </a:ln>
        </p:spPr>
      </p:sp>
      <p:sp>
        <p:nvSpPr>
          <p:cNvPr id="68" name="Google Shape;68;p24"/>
          <p:cNvSpPr/>
          <p:nvPr>
            <p:ph idx="18" type="pic"/>
          </p:nvPr>
        </p:nvSpPr>
        <p:spPr>
          <a:xfrm>
            <a:off x="10261341" y="2358091"/>
            <a:ext cx="854075" cy="854075"/>
          </a:xfrm>
          <a:prstGeom prst="rect">
            <a:avLst/>
          </a:prstGeom>
          <a:noFill/>
          <a:ln>
            <a:noFill/>
          </a:ln>
        </p:spPr>
      </p:sp>
      <p:cxnSp>
        <p:nvCxnSpPr>
          <p:cNvPr descr="First divider line on slide" id="69" name="Google Shape;69;p24"/>
          <p:cNvCxnSpPr/>
          <p:nvPr/>
        </p:nvCxnSpPr>
        <p:spPr>
          <a:xfrm>
            <a:off x="2659047" y="2052013"/>
            <a:ext cx="0" cy="1487495"/>
          </a:xfrm>
          <a:prstGeom prst="straightConnector1">
            <a:avLst/>
          </a:prstGeom>
          <a:noFill/>
          <a:ln cap="flat" cmpd="sng" w="9525">
            <a:solidFill>
              <a:srgbClr val="F2F2F2"/>
            </a:solidFill>
            <a:prstDash val="solid"/>
            <a:miter lim="800000"/>
            <a:headEnd len="sm" w="sm" type="none"/>
            <a:tailEnd len="sm" w="sm" type="none"/>
          </a:ln>
        </p:spPr>
      </p:cxnSp>
      <p:cxnSp>
        <p:nvCxnSpPr>
          <p:cNvPr descr="Second divider line on slide" id="70" name="Google Shape;70;p24"/>
          <p:cNvCxnSpPr/>
          <p:nvPr/>
        </p:nvCxnSpPr>
        <p:spPr>
          <a:xfrm>
            <a:off x="4953541" y="2052013"/>
            <a:ext cx="0" cy="1487495"/>
          </a:xfrm>
          <a:prstGeom prst="straightConnector1">
            <a:avLst/>
          </a:prstGeom>
          <a:noFill/>
          <a:ln cap="flat" cmpd="sng" w="9525">
            <a:solidFill>
              <a:srgbClr val="F2F2F2"/>
            </a:solidFill>
            <a:prstDash val="solid"/>
            <a:miter lim="800000"/>
            <a:headEnd len="sm" w="sm" type="none"/>
            <a:tailEnd len="sm" w="sm" type="none"/>
          </a:ln>
        </p:spPr>
      </p:cxnSp>
      <p:cxnSp>
        <p:nvCxnSpPr>
          <p:cNvPr descr="Third divider line on slide" id="71" name="Google Shape;71;p24"/>
          <p:cNvCxnSpPr/>
          <p:nvPr/>
        </p:nvCxnSpPr>
        <p:spPr>
          <a:xfrm>
            <a:off x="7248035" y="2052013"/>
            <a:ext cx="0" cy="1487495"/>
          </a:xfrm>
          <a:prstGeom prst="straightConnector1">
            <a:avLst/>
          </a:prstGeom>
          <a:noFill/>
          <a:ln cap="flat" cmpd="sng" w="9525">
            <a:solidFill>
              <a:srgbClr val="F2F2F2"/>
            </a:solidFill>
            <a:prstDash val="solid"/>
            <a:miter lim="800000"/>
            <a:headEnd len="sm" w="sm" type="none"/>
            <a:tailEnd len="sm" w="sm" type="none"/>
          </a:ln>
        </p:spPr>
      </p:cxnSp>
      <p:cxnSp>
        <p:nvCxnSpPr>
          <p:cNvPr descr="Fourth divider line on slide" id="72" name="Google Shape;72;p24"/>
          <p:cNvCxnSpPr/>
          <p:nvPr/>
        </p:nvCxnSpPr>
        <p:spPr>
          <a:xfrm>
            <a:off x="9542529" y="2052013"/>
            <a:ext cx="0" cy="1487495"/>
          </a:xfrm>
          <a:prstGeom prst="straightConnector1">
            <a:avLst/>
          </a:prstGeom>
          <a:noFill/>
          <a:ln cap="flat" cmpd="sng" w="9525">
            <a:solidFill>
              <a:srgbClr val="F2F2F2"/>
            </a:solidFill>
            <a:prstDash val="solid"/>
            <a:miter lim="800000"/>
            <a:headEnd len="sm" w="sm" type="none"/>
            <a:tailEnd len="sm" w="sm" type="none"/>
          </a:ln>
        </p:spPr>
      </p:cxnSp>
      <p:pic>
        <p:nvPicPr>
          <p:cNvPr id="73" name="Google Shape;73;p24"/>
          <p:cNvPicPr preferRelativeResize="0"/>
          <p:nvPr/>
        </p:nvPicPr>
        <p:blipFill rotWithShape="1">
          <a:blip r:embed="rId2">
            <a:alphaModFix/>
          </a:blip>
          <a:srcRect b="0" l="0" r="0" t="0"/>
          <a:stretch/>
        </p:blipFill>
        <p:spPr>
          <a:xfrm>
            <a:off x="9542529" y="5757984"/>
            <a:ext cx="1806823" cy="9961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 x Image Bullets Left">
  <p:cSld name="1_3 x Image Bullets Left">
    <p:spTree>
      <p:nvGrpSpPr>
        <p:cNvPr id="74" name="Shape 74"/>
        <p:cNvGrpSpPr/>
        <p:nvPr/>
      </p:nvGrpSpPr>
      <p:grpSpPr>
        <a:xfrm>
          <a:off x="0" y="0"/>
          <a:ext cx="0" cy="0"/>
          <a:chOff x="0" y="0"/>
          <a:chExt cx="0" cy="0"/>
        </a:xfrm>
      </p:grpSpPr>
      <p:sp>
        <p:nvSpPr>
          <p:cNvPr id="75" name="Google Shape;75;p25"/>
          <p:cNvSpPr/>
          <p:nvPr/>
        </p:nvSpPr>
        <p:spPr>
          <a:xfrm>
            <a:off x="3050592"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6" name="Google Shape;76;p25"/>
          <p:cNvSpPr/>
          <p:nvPr/>
        </p:nvSpPr>
        <p:spPr>
          <a:xfrm>
            <a:off x="5345060"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7" name="Google Shape;77;p25"/>
          <p:cNvSpPr/>
          <p:nvPr/>
        </p:nvSpPr>
        <p:spPr>
          <a:xfrm>
            <a:off x="759111" y="2030748"/>
            <a:ext cx="1508760" cy="150876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 name="Google Shape;78;p25"/>
          <p:cNvSpPr/>
          <p:nvPr>
            <p:ph idx="2" type="pic"/>
          </p:nvPr>
        </p:nvSpPr>
        <p:spPr>
          <a:xfrm>
            <a:off x="1086454" y="2358091"/>
            <a:ext cx="854075" cy="854075"/>
          </a:xfrm>
          <a:prstGeom prst="rect">
            <a:avLst/>
          </a:prstGeom>
          <a:noFill/>
          <a:ln>
            <a:noFill/>
          </a:ln>
        </p:spPr>
      </p:sp>
      <p:sp>
        <p:nvSpPr>
          <p:cNvPr id="79" name="Google Shape;79;p25"/>
          <p:cNvSpPr/>
          <p:nvPr>
            <p:ph idx="3" type="pic"/>
          </p:nvPr>
        </p:nvSpPr>
        <p:spPr>
          <a:xfrm>
            <a:off x="3380176" y="2358091"/>
            <a:ext cx="854075" cy="854075"/>
          </a:xfrm>
          <a:prstGeom prst="rect">
            <a:avLst/>
          </a:prstGeom>
          <a:noFill/>
          <a:ln>
            <a:noFill/>
          </a:ln>
        </p:spPr>
      </p:sp>
      <p:sp>
        <p:nvSpPr>
          <p:cNvPr id="80" name="Google Shape;80;p25"/>
          <p:cNvSpPr/>
          <p:nvPr>
            <p:ph idx="4" type="pic"/>
          </p:nvPr>
        </p:nvSpPr>
        <p:spPr>
          <a:xfrm>
            <a:off x="5673898" y="2358091"/>
            <a:ext cx="854075" cy="854075"/>
          </a:xfrm>
          <a:prstGeom prst="rect">
            <a:avLst/>
          </a:prstGeom>
          <a:noFill/>
          <a:ln>
            <a:noFill/>
          </a:ln>
        </p:spPr>
      </p:sp>
      <p:sp>
        <p:nvSpPr>
          <p:cNvPr id="81" name="Google Shape;81;p25"/>
          <p:cNvSpPr/>
          <p:nvPr/>
        </p:nvSpPr>
        <p:spPr>
          <a:xfrm>
            <a:off x="7632650" y="86714"/>
            <a:ext cx="4472635" cy="6684572"/>
          </a:xfrm>
          <a:prstGeom prst="rect">
            <a:avLst/>
          </a:prstGeom>
          <a:gradFill>
            <a:gsLst>
              <a:gs pos="0">
                <a:srgbClr val="000000">
                  <a:alpha val="0"/>
                </a:srgbClr>
              </a:gs>
              <a:gs pos="100000">
                <a:srgbClr val="000000">
                  <a:alpha val="3098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2" name="Google Shape;82;p25"/>
          <p:cNvSpPr/>
          <p:nvPr>
            <p:ph idx="5" type="pic"/>
          </p:nvPr>
        </p:nvSpPr>
        <p:spPr>
          <a:xfrm>
            <a:off x="7632650" y="86714"/>
            <a:ext cx="4472635" cy="6478538"/>
          </a:xfrm>
          <a:prstGeom prst="rect">
            <a:avLst/>
          </a:prstGeom>
          <a:solidFill>
            <a:srgbClr val="F2F2F2"/>
          </a:solidFill>
          <a:ln>
            <a:noFill/>
          </a:ln>
        </p:spPr>
      </p:sp>
      <p:sp>
        <p:nvSpPr>
          <p:cNvPr id="83" name="Google Shape;83;p25"/>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25"/>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25"/>
          <p:cNvSpPr txBox="1"/>
          <p:nvPr>
            <p:ph idx="1" type="body"/>
          </p:nvPr>
        </p:nvSpPr>
        <p:spPr>
          <a:xfrm>
            <a:off x="2726075" y="4688112"/>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25"/>
          <p:cNvSpPr txBox="1"/>
          <p:nvPr>
            <p:ph idx="6" type="body"/>
          </p:nvPr>
        </p:nvSpPr>
        <p:spPr>
          <a:xfrm>
            <a:off x="5020543" y="4688112"/>
            <a:ext cx="2160588"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25"/>
          <p:cNvSpPr txBox="1"/>
          <p:nvPr>
            <p:ph idx="7" type="body"/>
          </p:nvPr>
        </p:nvSpPr>
        <p:spPr>
          <a:xfrm>
            <a:off x="431800" y="3926334"/>
            <a:ext cx="2160000"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8" name="Google Shape;88;p25"/>
          <p:cNvSpPr txBox="1"/>
          <p:nvPr>
            <p:ph idx="8" type="body"/>
          </p:nvPr>
        </p:nvSpPr>
        <p:spPr>
          <a:xfrm>
            <a:off x="2726076" y="3926335"/>
            <a:ext cx="2160587"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9" name="Google Shape;89;p25"/>
          <p:cNvSpPr txBox="1"/>
          <p:nvPr>
            <p:ph idx="9" type="body"/>
          </p:nvPr>
        </p:nvSpPr>
        <p:spPr>
          <a:xfrm>
            <a:off x="5020543" y="3926335"/>
            <a:ext cx="2160588" cy="504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0" name="Google Shape;90;p25"/>
          <p:cNvSpPr txBox="1"/>
          <p:nvPr>
            <p:ph idx="13" type="body"/>
          </p:nvPr>
        </p:nvSpPr>
        <p:spPr>
          <a:xfrm>
            <a:off x="432094" y="4683350"/>
            <a:ext cx="2160000" cy="900000"/>
          </a:xfrm>
          <a:prstGeom prst="rect">
            <a:avLst/>
          </a:prstGeom>
          <a:noFill/>
          <a:ln>
            <a:noFill/>
          </a:ln>
        </p:spPr>
        <p:txBody>
          <a:bodyPr anchorCtr="0" anchor="t" bIns="0" lIns="0" spcFirstLastPara="1" rIns="0" wrap="square" tIns="0">
            <a:noAutofit/>
          </a:bodyPr>
          <a:lstStyle>
            <a:lvl1pPr indent="-228600" lvl="0" marL="457200" algn="ctr">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1" name="Google Shape;91;p25"/>
          <p:cNvSpPr/>
          <p:nvPr/>
        </p:nvSpPr>
        <p:spPr>
          <a:xfrm rot="1361022">
            <a:off x="11394972" y="6053793"/>
            <a:ext cx="634795" cy="634795"/>
          </a:xfrm>
          <a:prstGeom prst="octagon">
            <a:avLst>
              <a:gd fmla="val 29289" name="adj"/>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2" name="Google Shape;92;p25"/>
          <p:cNvSpPr/>
          <p:nvPr/>
        </p:nvSpPr>
        <p:spPr>
          <a:xfrm>
            <a:off x="11533871" y="6185902"/>
            <a:ext cx="73515" cy="73515"/>
          </a:xfrm>
          <a:prstGeom prst="ellipse">
            <a:avLst/>
          </a:prstGeom>
          <a:solidFill>
            <a:srgbClr val="C1DF8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93" name="Google Shape;93;p25"/>
          <p:cNvSpPr/>
          <p:nvPr/>
        </p:nvSpPr>
        <p:spPr>
          <a:xfrm>
            <a:off x="11892084" y="6561525"/>
            <a:ext cx="100439" cy="100439"/>
          </a:xfrm>
          <a:prstGeom prst="ellipse">
            <a:avLst/>
          </a:prstGeom>
          <a:solidFill>
            <a:srgbClr val="749A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94" name="Google Shape;94;p25"/>
          <p:cNvSpPr/>
          <p:nvPr/>
        </p:nvSpPr>
        <p:spPr>
          <a:xfrm>
            <a:off x="11342875" y="5990144"/>
            <a:ext cx="260512" cy="260512"/>
          </a:xfrm>
          <a:prstGeom prst="ellipse">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95" name="Google Shape;95;p25"/>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cxnSp>
        <p:nvCxnSpPr>
          <p:cNvPr descr="First divider line on slide" id="96" name="Google Shape;96;p25"/>
          <p:cNvCxnSpPr/>
          <p:nvPr/>
        </p:nvCxnSpPr>
        <p:spPr>
          <a:xfrm>
            <a:off x="2659047" y="2052013"/>
            <a:ext cx="0" cy="1487495"/>
          </a:xfrm>
          <a:prstGeom prst="straightConnector1">
            <a:avLst/>
          </a:prstGeom>
          <a:noFill/>
          <a:ln cap="flat" cmpd="sng" w="9525">
            <a:solidFill>
              <a:srgbClr val="F2F2F2"/>
            </a:solidFill>
            <a:prstDash val="solid"/>
            <a:miter lim="800000"/>
            <a:headEnd len="sm" w="sm" type="none"/>
            <a:tailEnd len="sm" w="sm" type="none"/>
          </a:ln>
        </p:spPr>
      </p:cxnSp>
      <p:cxnSp>
        <p:nvCxnSpPr>
          <p:cNvPr descr="Second divider line on slide" id="97" name="Google Shape;97;p25"/>
          <p:cNvCxnSpPr/>
          <p:nvPr/>
        </p:nvCxnSpPr>
        <p:spPr>
          <a:xfrm>
            <a:off x="4953541" y="2052013"/>
            <a:ext cx="0" cy="1487495"/>
          </a:xfrm>
          <a:prstGeom prst="straightConnector1">
            <a:avLst/>
          </a:prstGeom>
          <a:noFill/>
          <a:ln cap="flat" cmpd="sng" w="9525">
            <a:solidFill>
              <a:srgbClr val="F2F2F2"/>
            </a:solidFill>
            <a:prstDash val="solid"/>
            <a:miter lim="800000"/>
            <a:headEnd len="sm" w="sm" type="none"/>
            <a:tailEnd len="sm" w="sm" type="none"/>
          </a:ln>
        </p:spPr>
      </p:cxnSp>
      <p:pic>
        <p:nvPicPr>
          <p:cNvPr id="98" name="Google Shape;98;p25"/>
          <p:cNvPicPr preferRelativeResize="0"/>
          <p:nvPr/>
        </p:nvPicPr>
        <p:blipFill rotWithShape="1">
          <a:blip r:embed="rId2">
            <a:alphaModFix/>
          </a:blip>
          <a:srcRect b="0" l="0" r="0" t="0"/>
          <a:stretch/>
        </p:blipFill>
        <p:spPr>
          <a:xfrm>
            <a:off x="9560127" y="5805820"/>
            <a:ext cx="1751214" cy="96546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3 x Image Bullets Right">
  <p:cSld name="2_3 x Image Bullets Right">
    <p:spTree>
      <p:nvGrpSpPr>
        <p:cNvPr id="99" name="Shape 99"/>
        <p:cNvGrpSpPr/>
        <p:nvPr/>
      </p:nvGrpSpPr>
      <p:grpSpPr>
        <a:xfrm>
          <a:off x="0" y="0"/>
          <a:ext cx="0" cy="0"/>
          <a:chOff x="0" y="0"/>
          <a:chExt cx="0" cy="0"/>
        </a:xfrm>
      </p:grpSpPr>
      <p:sp>
        <p:nvSpPr>
          <p:cNvPr id="100" name="Google Shape;100;p26"/>
          <p:cNvSpPr/>
          <p:nvPr/>
        </p:nvSpPr>
        <p:spPr>
          <a:xfrm>
            <a:off x="7065918" y="1366589"/>
            <a:ext cx="1371600" cy="13716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26"/>
          <p:cNvSpPr/>
          <p:nvPr/>
        </p:nvSpPr>
        <p:spPr>
          <a:xfrm>
            <a:off x="7065918" y="2931225"/>
            <a:ext cx="1371600" cy="13716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2" name="Google Shape;102;p26"/>
          <p:cNvSpPr/>
          <p:nvPr/>
        </p:nvSpPr>
        <p:spPr>
          <a:xfrm>
            <a:off x="7065918" y="4495861"/>
            <a:ext cx="1371600" cy="13716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26"/>
          <p:cNvSpPr/>
          <p:nvPr/>
        </p:nvSpPr>
        <p:spPr>
          <a:xfrm>
            <a:off x="105351" y="86714"/>
            <a:ext cx="6208363" cy="6684572"/>
          </a:xfrm>
          <a:prstGeom prst="rect">
            <a:avLst/>
          </a:prstGeom>
          <a:gradFill>
            <a:gsLst>
              <a:gs pos="0">
                <a:srgbClr val="000000">
                  <a:alpha val="0"/>
                </a:srgbClr>
              </a:gs>
              <a:gs pos="100000">
                <a:srgbClr val="000000">
                  <a:alpha val="30980"/>
                </a:srgbClr>
              </a:gs>
            </a:gsLst>
            <a:lin ang="12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4" name="Google Shape;104;p26"/>
          <p:cNvSpPr/>
          <p:nvPr>
            <p:ph idx="2" type="pic"/>
          </p:nvPr>
        </p:nvSpPr>
        <p:spPr>
          <a:xfrm>
            <a:off x="105351" y="496139"/>
            <a:ext cx="6208364" cy="6275148"/>
          </a:xfrm>
          <a:prstGeom prst="rect">
            <a:avLst/>
          </a:prstGeom>
          <a:solidFill>
            <a:srgbClr val="F2F2F2"/>
          </a:solidFill>
          <a:ln>
            <a:noFill/>
          </a:ln>
        </p:spPr>
      </p:sp>
      <p:sp>
        <p:nvSpPr>
          <p:cNvPr id="105" name="Google Shape;105;p26"/>
          <p:cNvSpPr txBox="1"/>
          <p:nvPr>
            <p:ph type="title"/>
          </p:nvPr>
        </p:nvSpPr>
        <p:spPr>
          <a:xfrm>
            <a:off x="7068457" y="432000"/>
            <a:ext cx="4703542"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6" name="Google Shape;106;p26"/>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6"/>
          <p:cNvSpPr txBox="1"/>
          <p:nvPr>
            <p:ph idx="1" type="body"/>
          </p:nvPr>
        </p:nvSpPr>
        <p:spPr>
          <a:xfrm>
            <a:off x="8768283" y="3582825"/>
            <a:ext cx="3002400" cy="72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p26"/>
          <p:cNvSpPr txBox="1"/>
          <p:nvPr>
            <p:ph idx="3" type="body"/>
          </p:nvPr>
        </p:nvSpPr>
        <p:spPr>
          <a:xfrm>
            <a:off x="8768283" y="5147461"/>
            <a:ext cx="3002400" cy="72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9" name="Google Shape;109;p26"/>
          <p:cNvSpPr txBox="1"/>
          <p:nvPr>
            <p:ph idx="4" type="body"/>
          </p:nvPr>
        </p:nvSpPr>
        <p:spPr>
          <a:xfrm>
            <a:off x="8768283" y="1369128"/>
            <a:ext cx="3002400" cy="432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0" name="Google Shape;110;p26"/>
          <p:cNvSpPr txBox="1"/>
          <p:nvPr>
            <p:ph idx="5" type="body"/>
          </p:nvPr>
        </p:nvSpPr>
        <p:spPr>
          <a:xfrm>
            <a:off x="8768283" y="2933764"/>
            <a:ext cx="3002400" cy="432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26"/>
          <p:cNvSpPr txBox="1"/>
          <p:nvPr>
            <p:ph idx="6" type="body"/>
          </p:nvPr>
        </p:nvSpPr>
        <p:spPr>
          <a:xfrm>
            <a:off x="8768283" y="4498400"/>
            <a:ext cx="3002400" cy="432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800"/>
              <a:buNone/>
              <a:defRPr b="1">
                <a:latin typeface="Rockwell"/>
                <a:ea typeface="Rockwell"/>
                <a:cs typeface="Rockwell"/>
                <a:sym typeface="Rockwell"/>
              </a:defRPr>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2" name="Google Shape;112;p26"/>
          <p:cNvSpPr txBox="1"/>
          <p:nvPr>
            <p:ph idx="7" type="body"/>
          </p:nvPr>
        </p:nvSpPr>
        <p:spPr>
          <a:xfrm>
            <a:off x="8768283" y="1975094"/>
            <a:ext cx="3002400" cy="720000"/>
          </a:xfrm>
          <a:prstGeom prst="rect">
            <a:avLst/>
          </a:prstGeom>
          <a:noFill/>
          <a:ln>
            <a:noFill/>
          </a:ln>
        </p:spPr>
        <p:txBody>
          <a:bodyPr anchorCtr="0" anchor="t" bIns="0" lIns="0" spcFirstLastPara="1" rIns="0" wrap="square" tIns="0">
            <a:noAutofit/>
          </a:bodyPr>
          <a:lstStyle>
            <a:lvl1pPr indent="-228600" lvl="0" marL="457200" algn="l">
              <a:lnSpc>
                <a:spcPct val="90000"/>
              </a:lnSpc>
              <a:spcBef>
                <a:spcPts val="1000"/>
              </a:spcBef>
              <a:spcAft>
                <a:spcPts val="0"/>
              </a:spcAft>
              <a:buClr>
                <a:srgbClr val="3F3F3F"/>
              </a:buClr>
              <a:buSzPts val="1600"/>
              <a:buNone/>
              <a:defRPr sz="1600"/>
            </a:lvl1pPr>
            <a:lvl2pPr indent="-342900" lvl="1" marL="914400" algn="l">
              <a:lnSpc>
                <a:spcPct val="90000"/>
              </a:lnSpc>
              <a:spcBef>
                <a:spcPts val="500"/>
              </a:spcBef>
              <a:spcAft>
                <a:spcPts val="0"/>
              </a:spcAft>
              <a:buClr>
                <a:srgbClr val="3F3F3F"/>
              </a:buClr>
              <a:buSzPts val="1800"/>
              <a:buChar char="•"/>
              <a:defRPr/>
            </a:lvl2pPr>
            <a:lvl3pPr indent="-342900" lvl="2" marL="1371600" algn="l">
              <a:lnSpc>
                <a:spcPct val="90000"/>
              </a:lnSpc>
              <a:spcBef>
                <a:spcPts val="500"/>
              </a:spcBef>
              <a:spcAft>
                <a:spcPts val="0"/>
              </a:spcAft>
              <a:buClr>
                <a:srgbClr val="3F3F3F"/>
              </a:buClr>
              <a:buSzPts val="1800"/>
              <a:buChar char="•"/>
              <a:defRPr/>
            </a:lvl3pPr>
            <a:lvl4pPr indent="-342900" lvl="3" marL="1828800" algn="l">
              <a:lnSpc>
                <a:spcPct val="90000"/>
              </a:lnSpc>
              <a:spcBef>
                <a:spcPts val="500"/>
              </a:spcBef>
              <a:spcAft>
                <a:spcPts val="0"/>
              </a:spcAft>
              <a:buClr>
                <a:srgbClr val="3F3F3F"/>
              </a:buClr>
              <a:buSzPts val="1800"/>
              <a:buChar char="•"/>
              <a:defRPr/>
            </a:lvl4pPr>
            <a:lvl5pPr indent="-342900" lvl="4" marL="2286000" algn="l">
              <a:lnSpc>
                <a:spcPct val="90000"/>
              </a:lnSpc>
              <a:spcBef>
                <a:spcPts val="500"/>
              </a:spcBef>
              <a:spcAft>
                <a:spcPts val="0"/>
              </a:spcAft>
              <a:buClr>
                <a:srgbClr val="3F3F3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p26"/>
          <p:cNvSpPr/>
          <p:nvPr/>
        </p:nvSpPr>
        <p:spPr>
          <a:xfrm rot="1361022">
            <a:off x="11394972" y="6053793"/>
            <a:ext cx="634795" cy="634795"/>
          </a:xfrm>
          <a:prstGeom prst="octagon">
            <a:avLst>
              <a:gd fmla="val 29289" name="adj"/>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4" name="Google Shape;114;p26"/>
          <p:cNvSpPr/>
          <p:nvPr/>
        </p:nvSpPr>
        <p:spPr>
          <a:xfrm>
            <a:off x="11533871" y="6185902"/>
            <a:ext cx="73515" cy="73515"/>
          </a:xfrm>
          <a:prstGeom prst="ellipse">
            <a:avLst/>
          </a:prstGeom>
          <a:solidFill>
            <a:srgbClr val="C1DF8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15" name="Google Shape;115;p26"/>
          <p:cNvSpPr/>
          <p:nvPr/>
        </p:nvSpPr>
        <p:spPr>
          <a:xfrm>
            <a:off x="11892084" y="6561525"/>
            <a:ext cx="100439" cy="100439"/>
          </a:xfrm>
          <a:prstGeom prst="ellipse">
            <a:avLst/>
          </a:prstGeom>
          <a:solidFill>
            <a:srgbClr val="749A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6" name="Google Shape;116;p26"/>
          <p:cNvSpPr/>
          <p:nvPr/>
        </p:nvSpPr>
        <p:spPr>
          <a:xfrm>
            <a:off x="11342875" y="5990144"/>
            <a:ext cx="260512" cy="260512"/>
          </a:xfrm>
          <a:prstGeom prst="ellipse">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17" name="Google Shape;117;p26"/>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grpSp>
        <p:nvGrpSpPr>
          <p:cNvPr id="118" name="Google Shape;118;p26"/>
          <p:cNvGrpSpPr/>
          <p:nvPr/>
        </p:nvGrpSpPr>
        <p:grpSpPr>
          <a:xfrm>
            <a:off x="1736976" y="2054263"/>
            <a:ext cx="3262417" cy="3252920"/>
            <a:chOff x="1736976" y="2054263"/>
            <a:chExt cx="3262417" cy="3252920"/>
          </a:xfrm>
        </p:grpSpPr>
        <p:sp>
          <p:nvSpPr>
            <p:cNvPr id="119" name="Google Shape;119;p26"/>
            <p:cNvSpPr/>
            <p:nvPr/>
          </p:nvSpPr>
          <p:spPr>
            <a:xfrm rot="4308689">
              <a:off x="2464728" y="2678543"/>
              <a:ext cx="1980696" cy="2066510"/>
            </a:xfrm>
            <a:custGeom>
              <a:rect b="b" l="l" r="r" t="t"/>
              <a:pathLst>
                <a:path extrusionOk="0" h="2066510" w="1980696">
                  <a:moveTo>
                    <a:pt x="0" y="2066510"/>
                  </a:moveTo>
                  <a:lnTo>
                    <a:pt x="1138078" y="0"/>
                  </a:lnTo>
                  <a:lnTo>
                    <a:pt x="1980696" y="1530016"/>
                  </a:lnTo>
                  <a:lnTo>
                    <a:pt x="1459417" y="2066510"/>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26"/>
            <p:cNvSpPr/>
            <p:nvPr/>
          </p:nvSpPr>
          <p:spPr>
            <a:xfrm rot="-7769131">
              <a:off x="2730967" y="5004791"/>
              <a:ext cx="346713" cy="206124"/>
            </a:xfrm>
            <a:custGeom>
              <a:rect b="b" l="l" r="r" t="t"/>
              <a:pathLst>
                <a:path extrusionOk="0" h="206124" w="346713">
                  <a:moveTo>
                    <a:pt x="346713" y="206124"/>
                  </a:moveTo>
                  <a:lnTo>
                    <a:pt x="0" y="206124"/>
                  </a:lnTo>
                  <a:lnTo>
                    <a:pt x="86666" y="0"/>
                  </a:lnTo>
                  <a:lnTo>
                    <a:pt x="346713" y="206124"/>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26"/>
            <p:cNvSpPr/>
            <p:nvPr/>
          </p:nvSpPr>
          <p:spPr>
            <a:xfrm rot="-9168920">
              <a:off x="2802151" y="4740752"/>
              <a:ext cx="710669" cy="335543"/>
            </a:xfrm>
            <a:custGeom>
              <a:rect b="b" l="l" r="r" t="t"/>
              <a:pathLst>
                <a:path extrusionOk="0" h="335543" w="710669">
                  <a:moveTo>
                    <a:pt x="710669" y="176660"/>
                  </a:moveTo>
                  <a:lnTo>
                    <a:pt x="0" y="335543"/>
                  </a:lnTo>
                  <a:lnTo>
                    <a:pt x="141082" y="0"/>
                  </a:lnTo>
                  <a:lnTo>
                    <a:pt x="487795" y="0"/>
                  </a:lnTo>
                  <a:lnTo>
                    <a:pt x="710669" y="176660"/>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26"/>
            <p:cNvSpPr/>
            <p:nvPr/>
          </p:nvSpPr>
          <p:spPr>
            <a:xfrm rot="4308689">
              <a:off x="2058980" y="2102772"/>
              <a:ext cx="1246227" cy="1580187"/>
            </a:xfrm>
            <a:custGeom>
              <a:rect b="b" l="l" r="r" t="t"/>
              <a:pathLst>
                <a:path extrusionOk="0" h="1580187" w="1246227">
                  <a:moveTo>
                    <a:pt x="0" y="1580187"/>
                  </a:moveTo>
                  <a:lnTo>
                    <a:pt x="1168783" y="0"/>
                  </a:lnTo>
                  <a:lnTo>
                    <a:pt x="1246227" y="105569"/>
                  </a:lnTo>
                  <a:lnTo>
                    <a:pt x="358471" y="1574380"/>
                  </a:lnTo>
                  <a:lnTo>
                    <a:pt x="0" y="1580187"/>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3" name="Google Shape;123;p26"/>
            <p:cNvSpPr/>
            <p:nvPr/>
          </p:nvSpPr>
          <p:spPr>
            <a:xfrm rot="-4406895">
              <a:off x="4648324" y="3873318"/>
              <a:ext cx="243160" cy="406553"/>
            </a:xfrm>
            <a:custGeom>
              <a:rect b="b" l="l" r="r" t="t"/>
              <a:pathLst>
                <a:path extrusionOk="0" h="406553" w="243160">
                  <a:moveTo>
                    <a:pt x="243160" y="342071"/>
                  </a:moveTo>
                  <a:lnTo>
                    <a:pt x="156493" y="406553"/>
                  </a:lnTo>
                  <a:lnTo>
                    <a:pt x="0" y="0"/>
                  </a:lnTo>
                  <a:lnTo>
                    <a:pt x="243160" y="342071"/>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4" name="Google Shape;124;p26"/>
            <p:cNvSpPr/>
            <p:nvPr/>
          </p:nvSpPr>
          <p:spPr>
            <a:xfrm rot="-4406895">
              <a:off x="4152588" y="3654247"/>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5" name="Google Shape;125;p26"/>
            <p:cNvSpPr/>
            <p:nvPr/>
          </p:nvSpPr>
          <p:spPr>
            <a:xfrm rot="4308689">
              <a:off x="3831248" y="2441608"/>
              <a:ext cx="648657" cy="777553"/>
            </a:xfrm>
            <a:custGeom>
              <a:rect b="b" l="l" r="r" t="t"/>
              <a:pathLst>
                <a:path extrusionOk="0" h="777553" w="648657">
                  <a:moveTo>
                    <a:pt x="0" y="777553"/>
                  </a:moveTo>
                  <a:lnTo>
                    <a:pt x="255474" y="0"/>
                  </a:lnTo>
                  <a:lnTo>
                    <a:pt x="648657" y="713937"/>
                  </a:lnTo>
                  <a:lnTo>
                    <a:pt x="0" y="777553"/>
                  </a:lnTo>
                  <a:close/>
                </a:path>
              </a:pathLst>
            </a:cu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grpSp>
      <p:sp>
        <p:nvSpPr>
          <p:cNvPr id="126" name="Google Shape;126;p26"/>
          <p:cNvSpPr/>
          <p:nvPr>
            <p:ph idx="8" type="pic"/>
          </p:nvPr>
        </p:nvSpPr>
        <p:spPr>
          <a:xfrm>
            <a:off x="7405874" y="4835817"/>
            <a:ext cx="691688" cy="691688"/>
          </a:xfrm>
          <a:prstGeom prst="rect">
            <a:avLst/>
          </a:prstGeom>
          <a:noFill/>
          <a:ln>
            <a:noFill/>
          </a:ln>
        </p:spPr>
      </p:sp>
      <p:sp>
        <p:nvSpPr>
          <p:cNvPr id="127" name="Google Shape;127;p26"/>
          <p:cNvSpPr/>
          <p:nvPr>
            <p:ph idx="9" type="pic"/>
          </p:nvPr>
        </p:nvSpPr>
        <p:spPr>
          <a:xfrm>
            <a:off x="7405874" y="3271181"/>
            <a:ext cx="691688" cy="691688"/>
          </a:xfrm>
          <a:prstGeom prst="rect">
            <a:avLst/>
          </a:prstGeom>
          <a:noFill/>
          <a:ln>
            <a:noFill/>
          </a:ln>
        </p:spPr>
      </p:sp>
      <p:sp>
        <p:nvSpPr>
          <p:cNvPr id="128" name="Google Shape;128;p26"/>
          <p:cNvSpPr/>
          <p:nvPr>
            <p:ph idx="13" type="pic"/>
          </p:nvPr>
        </p:nvSpPr>
        <p:spPr>
          <a:xfrm>
            <a:off x="7405874" y="1706545"/>
            <a:ext cx="691688" cy="691688"/>
          </a:xfrm>
          <a:prstGeom prst="rect">
            <a:avLst/>
          </a:prstGeom>
          <a:noFill/>
          <a:ln>
            <a:noFill/>
          </a:ln>
        </p:spPr>
      </p:sp>
      <p:cxnSp>
        <p:nvCxnSpPr>
          <p:cNvPr descr="First divider line on slide" id="129" name="Google Shape;129;p26"/>
          <p:cNvCxnSpPr/>
          <p:nvPr/>
        </p:nvCxnSpPr>
        <p:spPr>
          <a:xfrm rot="10800000">
            <a:off x="8768283" y="2616579"/>
            <a:ext cx="2378687" cy="0"/>
          </a:xfrm>
          <a:prstGeom prst="straightConnector1">
            <a:avLst/>
          </a:prstGeom>
          <a:noFill/>
          <a:ln cap="flat" cmpd="sng" w="9525">
            <a:solidFill>
              <a:srgbClr val="F2F2F2"/>
            </a:solidFill>
            <a:prstDash val="solid"/>
            <a:miter lim="800000"/>
            <a:headEnd len="sm" w="sm" type="none"/>
            <a:tailEnd len="sm" w="sm" type="none"/>
          </a:ln>
        </p:spPr>
      </p:cxnSp>
      <p:cxnSp>
        <p:nvCxnSpPr>
          <p:cNvPr descr="Second divider line on slide" id="130" name="Google Shape;130;p26"/>
          <p:cNvCxnSpPr/>
          <p:nvPr/>
        </p:nvCxnSpPr>
        <p:spPr>
          <a:xfrm rot="10800000">
            <a:off x="8768283" y="4109914"/>
            <a:ext cx="2378687" cy="0"/>
          </a:xfrm>
          <a:prstGeom prst="straightConnector1">
            <a:avLst/>
          </a:prstGeom>
          <a:noFill/>
          <a:ln cap="flat" cmpd="sng" w="9525">
            <a:solidFill>
              <a:srgbClr val="F2F2F2"/>
            </a:solidFill>
            <a:prstDash val="solid"/>
            <a:miter lim="800000"/>
            <a:headEnd len="sm" w="sm" type="none"/>
            <a:tailEnd len="sm" w="sm" type="none"/>
          </a:ln>
        </p:spPr>
      </p:cxnSp>
      <p:pic>
        <p:nvPicPr>
          <p:cNvPr id="131" name="Google Shape;131;p26"/>
          <p:cNvPicPr preferRelativeResize="0"/>
          <p:nvPr/>
        </p:nvPicPr>
        <p:blipFill rotWithShape="1">
          <a:blip r:embed="rId2">
            <a:alphaModFix/>
          </a:blip>
          <a:srcRect b="0" l="0" r="0" t="0"/>
          <a:stretch/>
        </p:blipFill>
        <p:spPr>
          <a:xfrm>
            <a:off x="9589762" y="5800155"/>
            <a:ext cx="1666066" cy="91852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howMasterSp="0">
  <p:cSld name="Thank You">
    <p:bg>
      <p:bgPr>
        <a:solidFill>
          <a:schemeClr val="lt1"/>
        </a:solidFill>
      </p:bgPr>
    </p:bg>
    <p:spTree>
      <p:nvGrpSpPr>
        <p:cNvPr id="132" name="Shape 132"/>
        <p:cNvGrpSpPr/>
        <p:nvPr/>
      </p:nvGrpSpPr>
      <p:grpSpPr>
        <a:xfrm>
          <a:off x="0" y="0"/>
          <a:ext cx="0" cy="0"/>
          <a:chOff x="0" y="0"/>
          <a:chExt cx="0" cy="0"/>
        </a:xfrm>
      </p:grpSpPr>
      <p:sp>
        <p:nvSpPr>
          <p:cNvPr id="133" name="Google Shape;133;p27"/>
          <p:cNvSpPr/>
          <p:nvPr>
            <p:ph idx="2" type="pic"/>
          </p:nvPr>
        </p:nvSpPr>
        <p:spPr>
          <a:xfrm>
            <a:off x="86715" y="86714"/>
            <a:ext cx="12018572" cy="6684572"/>
          </a:xfrm>
          <a:prstGeom prst="rect">
            <a:avLst/>
          </a:prstGeom>
          <a:solidFill>
            <a:srgbClr val="D8D8D8"/>
          </a:solidFill>
          <a:ln>
            <a:noFill/>
          </a:ln>
        </p:spPr>
      </p:sp>
      <p:sp>
        <p:nvSpPr>
          <p:cNvPr id="134" name="Google Shape;134;p27"/>
          <p:cNvSpPr txBox="1"/>
          <p:nvPr>
            <p:ph type="ctrTitle"/>
          </p:nvPr>
        </p:nvSpPr>
        <p:spPr>
          <a:xfrm>
            <a:off x="2494607" y="2237328"/>
            <a:ext cx="7202786" cy="1449788"/>
          </a:xfrm>
          <a:prstGeom prst="rect">
            <a:avLst/>
          </a:prstGeom>
          <a:solidFill>
            <a:schemeClr val="dk1">
              <a:alpha val="80000"/>
            </a:schemeClr>
          </a:solidFill>
          <a:ln>
            <a:noFill/>
          </a:ln>
        </p:spPr>
        <p:txBody>
          <a:bodyPr anchorCtr="0" anchor="b" bIns="144000" lIns="288000" spcFirstLastPara="1" rIns="2160000" wrap="square" tIns="0">
            <a:noAutofit/>
          </a:bodyPr>
          <a:lstStyle>
            <a:lvl1pPr lvl="0" algn="r">
              <a:lnSpc>
                <a:spcPct val="90000"/>
              </a:lnSpc>
              <a:spcBef>
                <a:spcPts val="0"/>
              </a:spcBef>
              <a:spcAft>
                <a:spcPts val="0"/>
              </a:spcAft>
              <a:buClr>
                <a:schemeClr val="lt1"/>
              </a:buClr>
              <a:buSzPts val="6600"/>
              <a:buFont typeface="Rockwell"/>
              <a:buNone/>
              <a:defRPr sz="6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5" name="Google Shape;135;p27"/>
          <p:cNvSpPr txBox="1"/>
          <p:nvPr>
            <p:ph idx="1" type="subTitle"/>
          </p:nvPr>
        </p:nvSpPr>
        <p:spPr>
          <a:xfrm>
            <a:off x="2494607" y="3684672"/>
            <a:ext cx="5282503" cy="1604172"/>
          </a:xfrm>
          <a:prstGeom prst="rect">
            <a:avLst/>
          </a:prstGeom>
          <a:solidFill>
            <a:schemeClr val="dk1">
              <a:alpha val="89803"/>
            </a:schemeClr>
          </a:solidFill>
          <a:ln>
            <a:noFill/>
          </a:ln>
        </p:spPr>
        <p:txBody>
          <a:bodyPr anchorCtr="0" anchor="t" bIns="0" lIns="216000" spcFirstLastPara="1" rIns="576000" wrap="square" tIns="144000">
            <a:noAutofit/>
          </a:bodyPr>
          <a:lstStyle>
            <a:lvl1pPr lvl="0" algn="r">
              <a:lnSpc>
                <a:spcPct val="90000"/>
              </a:lnSpc>
              <a:spcBef>
                <a:spcPts val="1000"/>
              </a:spcBef>
              <a:spcAft>
                <a:spcPts val="0"/>
              </a:spcAft>
              <a:buClr>
                <a:schemeClr val="lt1"/>
              </a:buClr>
              <a:buSzPts val="2100"/>
              <a:buNone/>
              <a:defRPr sz="2100">
                <a:solidFill>
                  <a:schemeClr val="lt1"/>
                </a:solidFill>
                <a:latin typeface="Rockwell"/>
                <a:ea typeface="Rockwell"/>
                <a:cs typeface="Rockwell"/>
                <a:sym typeface="Rockwe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cxnSp>
        <p:nvCxnSpPr>
          <p:cNvPr id="136" name="Google Shape;136;p27"/>
          <p:cNvCxnSpPr/>
          <p:nvPr/>
        </p:nvCxnSpPr>
        <p:spPr>
          <a:xfrm>
            <a:off x="7777113" y="2412127"/>
            <a:ext cx="0" cy="1100190"/>
          </a:xfrm>
          <a:prstGeom prst="straightConnector1">
            <a:avLst/>
          </a:prstGeom>
          <a:noFill/>
          <a:ln cap="flat" cmpd="sng" w="9525">
            <a:solidFill>
              <a:schemeClr val="accent1"/>
            </a:solidFill>
            <a:prstDash val="solid"/>
            <a:miter lim="800000"/>
            <a:headEnd len="sm" w="sm" type="none"/>
            <a:tailEnd len="sm" w="sm" type="none"/>
          </a:ln>
        </p:spPr>
      </p:cxnSp>
      <p:sp>
        <p:nvSpPr>
          <p:cNvPr id="137" name="Google Shape;137;p27"/>
          <p:cNvSpPr txBox="1"/>
          <p:nvPr>
            <p:ph idx="3" type="body"/>
          </p:nvPr>
        </p:nvSpPr>
        <p:spPr>
          <a:xfrm>
            <a:off x="2667000" y="4142258"/>
            <a:ext cx="4508500" cy="277342"/>
          </a:xfrm>
          <a:prstGeom prst="rect">
            <a:avLst/>
          </a:prstGeom>
          <a:noFill/>
          <a:ln>
            <a:noFill/>
          </a:ln>
        </p:spPr>
        <p:txBody>
          <a:bodyPr anchorCtr="0" anchor="ctr" bIns="0" lIns="0" spcFirstLastPara="1" rIns="0" wrap="square" tIns="0">
            <a:noAutofit/>
          </a:bodyPr>
          <a:lstStyle>
            <a:lvl1pPr indent="-228600" lvl="0" marL="457200" algn="r">
              <a:lnSpc>
                <a:spcPct val="100000"/>
              </a:lnSpc>
              <a:spcBef>
                <a:spcPts val="1000"/>
              </a:spcBef>
              <a:spcAft>
                <a:spcPts val="0"/>
              </a:spcAft>
              <a:buClr>
                <a:schemeClr val="lt1"/>
              </a:buClr>
              <a:buSzPts val="1600"/>
              <a:buNone/>
              <a:defRPr sz="1600">
                <a:solidFill>
                  <a:schemeClr val="lt1"/>
                </a:solidFill>
              </a:defRPr>
            </a:lvl1pPr>
            <a:lvl2pPr indent="-228600" lvl="1" marL="914400" algn="r">
              <a:lnSpc>
                <a:spcPct val="90000"/>
              </a:lnSpc>
              <a:spcBef>
                <a:spcPts val="500"/>
              </a:spcBef>
              <a:spcAft>
                <a:spcPts val="0"/>
              </a:spcAft>
              <a:buClr>
                <a:schemeClr val="lt1"/>
              </a:buClr>
              <a:buSzPts val="1600"/>
              <a:buNone/>
              <a:defRPr>
                <a:solidFill>
                  <a:schemeClr val="lt1"/>
                </a:solidFill>
              </a:defRPr>
            </a:lvl2pPr>
            <a:lvl3pPr indent="-228600" lvl="2" marL="1371600" algn="r">
              <a:lnSpc>
                <a:spcPct val="90000"/>
              </a:lnSpc>
              <a:spcBef>
                <a:spcPts val="500"/>
              </a:spcBef>
              <a:spcAft>
                <a:spcPts val="0"/>
              </a:spcAft>
              <a:buClr>
                <a:schemeClr val="lt1"/>
              </a:buClr>
              <a:buSzPts val="1400"/>
              <a:buNone/>
              <a:defRPr>
                <a:solidFill>
                  <a:schemeClr val="lt1"/>
                </a:solidFill>
              </a:defRPr>
            </a:lvl3pPr>
            <a:lvl4pPr indent="-228600" lvl="3" marL="1828800" algn="r">
              <a:lnSpc>
                <a:spcPct val="90000"/>
              </a:lnSpc>
              <a:spcBef>
                <a:spcPts val="500"/>
              </a:spcBef>
              <a:spcAft>
                <a:spcPts val="0"/>
              </a:spcAft>
              <a:buClr>
                <a:schemeClr val="lt1"/>
              </a:buClr>
              <a:buSzPts val="1400"/>
              <a:buNone/>
              <a:defRPr>
                <a:solidFill>
                  <a:schemeClr val="lt1"/>
                </a:solidFill>
              </a:defRPr>
            </a:lvl4pPr>
            <a:lvl5pPr indent="-228600" lvl="4" marL="2286000" algn="r">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7"/>
          <p:cNvSpPr txBox="1"/>
          <p:nvPr>
            <p:ph idx="4" type="body"/>
          </p:nvPr>
        </p:nvSpPr>
        <p:spPr>
          <a:xfrm>
            <a:off x="2667000" y="4448040"/>
            <a:ext cx="4508500" cy="277342"/>
          </a:xfrm>
          <a:prstGeom prst="rect">
            <a:avLst/>
          </a:prstGeom>
          <a:noFill/>
          <a:ln>
            <a:noFill/>
          </a:ln>
        </p:spPr>
        <p:txBody>
          <a:bodyPr anchorCtr="0" anchor="ctr" bIns="0" lIns="0" spcFirstLastPara="1" rIns="0" wrap="square" tIns="0">
            <a:noAutofit/>
          </a:bodyPr>
          <a:lstStyle>
            <a:lvl1pPr indent="-228600" lvl="0" marL="457200" algn="r">
              <a:lnSpc>
                <a:spcPct val="100000"/>
              </a:lnSpc>
              <a:spcBef>
                <a:spcPts val="1000"/>
              </a:spcBef>
              <a:spcAft>
                <a:spcPts val="0"/>
              </a:spcAft>
              <a:buClr>
                <a:schemeClr val="lt1"/>
              </a:buClr>
              <a:buSzPts val="1600"/>
              <a:buNone/>
              <a:defRPr sz="1600">
                <a:solidFill>
                  <a:schemeClr val="lt1"/>
                </a:solidFill>
              </a:defRPr>
            </a:lvl1pPr>
            <a:lvl2pPr indent="-228600" lvl="1" marL="914400" algn="r">
              <a:lnSpc>
                <a:spcPct val="90000"/>
              </a:lnSpc>
              <a:spcBef>
                <a:spcPts val="500"/>
              </a:spcBef>
              <a:spcAft>
                <a:spcPts val="0"/>
              </a:spcAft>
              <a:buClr>
                <a:schemeClr val="lt1"/>
              </a:buClr>
              <a:buSzPts val="1600"/>
              <a:buNone/>
              <a:defRPr>
                <a:solidFill>
                  <a:schemeClr val="lt1"/>
                </a:solidFill>
              </a:defRPr>
            </a:lvl2pPr>
            <a:lvl3pPr indent="-228600" lvl="2" marL="1371600" algn="r">
              <a:lnSpc>
                <a:spcPct val="90000"/>
              </a:lnSpc>
              <a:spcBef>
                <a:spcPts val="500"/>
              </a:spcBef>
              <a:spcAft>
                <a:spcPts val="0"/>
              </a:spcAft>
              <a:buClr>
                <a:schemeClr val="lt1"/>
              </a:buClr>
              <a:buSzPts val="1400"/>
              <a:buNone/>
              <a:defRPr>
                <a:solidFill>
                  <a:schemeClr val="lt1"/>
                </a:solidFill>
              </a:defRPr>
            </a:lvl3pPr>
            <a:lvl4pPr indent="-228600" lvl="3" marL="1828800" algn="r">
              <a:lnSpc>
                <a:spcPct val="90000"/>
              </a:lnSpc>
              <a:spcBef>
                <a:spcPts val="500"/>
              </a:spcBef>
              <a:spcAft>
                <a:spcPts val="0"/>
              </a:spcAft>
              <a:buClr>
                <a:schemeClr val="lt1"/>
              </a:buClr>
              <a:buSzPts val="1400"/>
              <a:buNone/>
              <a:defRPr>
                <a:solidFill>
                  <a:schemeClr val="lt1"/>
                </a:solidFill>
              </a:defRPr>
            </a:lvl4pPr>
            <a:lvl5pPr indent="-228600" lvl="4" marL="2286000" algn="r">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7"/>
          <p:cNvSpPr/>
          <p:nvPr>
            <p:ph idx="5" type="pic"/>
          </p:nvPr>
        </p:nvSpPr>
        <p:spPr>
          <a:xfrm>
            <a:off x="8065008" y="2587752"/>
            <a:ext cx="1344168" cy="704088"/>
          </a:xfrm>
          <a:prstGeom prst="rect">
            <a:avLst/>
          </a:prstGeom>
          <a:noFill/>
          <a:ln>
            <a:noFill/>
          </a:ln>
        </p:spPr>
      </p:sp>
      <p:sp>
        <p:nvSpPr>
          <p:cNvPr id="140" name="Google Shape;140;p27"/>
          <p:cNvSpPr txBox="1"/>
          <p:nvPr>
            <p:ph idx="6" type="body"/>
          </p:nvPr>
        </p:nvSpPr>
        <p:spPr>
          <a:xfrm>
            <a:off x="2667000" y="4753821"/>
            <a:ext cx="4508500" cy="277342"/>
          </a:xfrm>
          <a:prstGeom prst="rect">
            <a:avLst/>
          </a:prstGeom>
          <a:noFill/>
          <a:ln>
            <a:noFill/>
          </a:ln>
        </p:spPr>
        <p:txBody>
          <a:bodyPr anchorCtr="0" anchor="ctr" bIns="0" lIns="0" spcFirstLastPara="1" rIns="0" wrap="square" tIns="0">
            <a:noAutofit/>
          </a:bodyPr>
          <a:lstStyle>
            <a:lvl1pPr indent="-228600" lvl="0" marL="457200" algn="r">
              <a:lnSpc>
                <a:spcPct val="100000"/>
              </a:lnSpc>
              <a:spcBef>
                <a:spcPts val="1000"/>
              </a:spcBef>
              <a:spcAft>
                <a:spcPts val="0"/>
              </a:spcAft>
              <a:buClr>
                <a:schemeClr val="lt1"/>
              </a:buClr>
              <a:buSzPts val="1600"/>
              <a:buNone/>
              <a:defRPr sz="1600">
                <a:solidFill>
                  <a:schemeClr val="lt1"/>
                </a:solidFill>
              </a:defRPr>
            </a:lvl1pPr>
            <a:lvl2pPr indent="-228600" lvl="1" marL="914400" algn="r">
              <a:lnSpc>
                <a:spcPct val="90000"/>
              </a:lnSpc>
              <a:spcBef>
                <a:spcPts val="500"/>
              </a:spcBef>
              <a:spcAft>
                <a:spcPts val="0"/>
              </a:spcAft>
              <a:buClr>
                <a:schemeClr val="lt1"/>
              </a:buClr>
              <a:buSzPts val="1600"/>
              <a:buNone/>
              <a:defRPr>
                <a:solidFill>
                  <a:schemeClr val="lt1"/>
                </a:solidFill>
              </a:defRPr>
            </a:lvl2pPr>
            <a:lvl3pPr indent="-228600" lvl="2" marL="1371600" algn="r">
              <a:lnSpc>
                <a:spcPct val="90000"/>
              </a:lnSpc>
              <a:spcBef>
                <a:spcPts val="500"/>
              </a:spcBef>
              <a:spcAft>
                <a:spcPts val="0"/>
              </a:spcAft>
              <a:buClr>
                <a:schemeClr val="lt1"/>
              </a:buClr>
              <a:buSzPts val="1400"/>
              <a:buNone/>
              <a:defRPr>
                <a:solidFill>
                  <a:schemeClr val="lt1"/>
                </a:solidFill>
              </a:defRPr>
            </a:lvl3pPr>
            <a:lvl4pPr indent="-228600" lvl="3" marL="1828800" algn="r">
              <a:lnSpc>
                <a:spcPct val="90000"/>
              </a:lnSpc>
              <a:spcBef>
                <a:spcPts val="500"/>
              </a:spcBef>
              <a:spcAft>
                <a:spcPts val="0"/>
              </a:spcAft>
              <a:buClr>
                <a:schemeClr val="lt1"/>
              </a:buClr>
              <a:buSzPts val="1400"/>
              <a:buNone/>
              <a:defRPr>
                <a:solidFill>
                  <a:schemeClr val="lt1"/>
                </a:solidFill>
              </a:defRPr>
            </a:lvl4pPr>
            <a:lvl5pPr indent="-228600" lvl="4" marL="2286000" algn="r">
              <a:lnSpc>
                <a:spcPct val="9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41" name="Shape 141"/>
        <p:cNvGrpSpPr/>
        <p:nvPr/>
      </p:nvGrpSpPr>
      <p:grpSpPr>
        <a:xfrm>
          <a:off x="0" y="0"/>
          <a:ext cx="0" cy="0"/>
          <a:chOff x="0" y="0"/>
          <a:chExt cx="0" cy="0"/>
        </a:xfrm>
      </p:grpSpPr>
      <p:sp>
        <p:nvSpPr>
          <p:cNvPr id="142" name="Google Shape;142;p28"/>
          <p:cNvSpPr/>
          <p:nvPr/>
        </p:nvSpPr>
        <p:spPr>
          <a:xfrm rot="-7400842">
            <a:off x="10161654" y="-236402"/>
            <a:ext cx="1957093" cy="1399810"/>
          </a:xfrm>
          <a:custGeom>
            <a:rect b="b" l="l" r="r" t="t"/>
            <a:pathLst>
              <a:path extrusionOk="0" h="1399810" w="1957093">
                <a:moveTo>
                  <a:pt x="0" y="318772"/>
                </a:moveTo>
                <a:lnTo>
                  <a:pt x="858544" y="36067"/>
                </a:lnTo>
                <a:lnTo>
                  <a:pt x="1957093" y="0"/>
                </a:lnTo>
                <a:lnTo>
                  <a:pt x="1012700" y="1399810"/>
                </a:lnTo>
                <a:lnTo>
                  <a:pt x="172487" y="1221089"/>
                </a:lnTo>
                <a:lnTo>
                  <a:pt x="0" y="318772"/>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3" name="Google Shape;143;p28"/>
          <p:cNvSpPr/>
          <p:nvPr/>
        </p:nvSpPr>
        <p:spPr>
          <a:xfrm rot="6973557">
            <a:off x="9799840" y="198216"/>
            <a:ext cx="748251" cy="780669"/>
          </a:xfrm>
          <a:custGeom>
            <a:rect b="b" l="l" r="r" t="t"/>
            <a:pathLst>
              <a:path extrusionOk="0" h="2066510" w="1980696">
                <a:moveTo>
                  <a:pt x="0" y="2066510"/>
                </a:moveTo>
                <a:lnTo>
                  <a:pt x="1138078" y="0"/>
                </a:lnTo>
                <a:lnTo>
                  <a:pt x="1980696" y="1530016"/>
                </a:lnTo>
                <a:lnTo>
                  <a:pt x="1459417" y="206651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4" name="Google Shape;144;p28"/>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rgbClr val="3F3F3F"/>
              </a:buClr>
              <a:buSzPts val="3200"/>
              <a:buFont typeface="Rockwell"/>
              <a:buNone/>
              <a:defRPr>
                <a:solidFill>
                  <a:srgbClr val="3F3F3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28"/>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rgbClr val="3F3F3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6" name="Google Shape;146;p28"/>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b="1" i="1" sz="1200" u="none" cap="none" strike="noStrike">
                <a:solidFill>
                  <a:srgbClr val="3F3F3F"/>
                </a:solidFill>
                <a:latin typeface="Rockwell"/>
                <a:ea typeface="Rockwell"/>
                <a:cs typeface="Rockwell"/>
                <a:sym typeface="Rockwell"/>
              </a:defRPr>
            </a:lvl1pPr>
            <a:lvl2pPr indent="0" lvl="1" marL="0" algn="ctr">
              <a:spcBef>
                <a:spcPts val="0"/>
              </a:spcBef>
              <a:buNone/>
              <a:defRPr b="1" i="1" sz="1200" u="none" cap="none" strike="noStrike">
                <a:solidFill>
                  <a:srgbClr val="3F3F3F"/>
                </a:solidFill>
                <a:latin typeface="Rockwell"/>
                <a:ea typeface="Rockwell"/>
                <a:cs typeface="Rockwell"/>
                <a:sym typeface="Rockwell"/>
              </a:defRPr>
            </a:lvl2pPr>
            <a:lvl3pPr indent="0" lvl="2" marL="0" algn="ctr">
              <a:spcBef>
                <a:spcPts val="0"/>
              </a:spcBef>
              <a:buNone/>
              <a:defRPr b="1" i="1" sz="1200" u="none" cap="none" strike="noStrike">
                <a:solidFill>
                  <a:srgbClr val="3F3F3F"/>
                </a:solidFill>
                <a:latin typeface="Rockwell"/>
                <a:ea typeface="Rockwell"/>
                <a:cs typeface="Rockwell"/>
                <a:sym typeface="Rockwell"/>
              </a:defRPr>
            </a:lvl3pPr>
            <a:lvl4pPr indent="0" lvl="3" marL="0" algn="ctr">
              <a:spcBef>
                <a:spcPts val="0"/>
              </a:spcBef>
              <a:buNone/>
              <a:defRPr b="1" i="1" sz="1200" u="none" cap="none" strike="noStrike">
                <a:solidFill>
                  <a:srgbClr val="3F3F3F"/>
                </a:solidFill>
                <a:latin typeface="Rockwell"/>
                <a:ea typeface="Rockwell"/>
                <a:cs typeface="Rockwell"/>
                <a:sym typeface="Rockwell"/>
              </a:defRPr>
            </a:lvl4pPr>
            <a:lvl5pPr indent="0" lvl="4" marL="0" algn="ctr">
              <a:spcBef>
                <a:spcPts val="0"/>
              </a:spcBef>
              <a:buNone/>
              <a:defRPr b="1" i="1" sz="1200" u="none" cap="none" strike="noStrike">
                <a:solidFill>
                  <a:srgbClr val="3F3F3F"/>
                </a:solidFill>
                <a:latin typeface="Rockwell"/>
                <a:ea typeface="Rockwell"/>
                <a:cs typeface="Rockwell"/>
                <a:sym typeface="Rockwell"/>
              </a:defRPr>
            </a:lvl5pPr>
            <a:lvl6pPr indent="0" lvl="5" marL="0" algn="ctr">
              <a:spcBef>
                <a:spcPts val="0"/>
              </a:spcBef>
              <a:buNone/>
              <a:defRPr b="1" i="1" sz="1200" u="none" cap="none" strike="noStrike">
                <a:solidFill>
                  <a:srgbClr val="3F3F3F"/>
                </a:solidFill>
                <a:latin typeface="Rockwell"/>
                <a:ea typeface="Rockwell"/>
                <a:cs typeface="Rockwell"/>
                <a:sym typeface="Rockwell"/>
              </a:defRPr>
            </a:lvl6pPr>
            <a:lvl7pPr indent="0" lvl="6" marL="0" algn="ctr">
              <a:spcBef>
                <a:spcPts val="0"/>
              </a:spcBef>
              <a:buNone/>
              <a:defRPr b="1" i="1" sz="1200" u="none" cap="none" strike="noStrike">
                <a:solidFill>
                  <a:srgbClr val="3F3F3F"/>
                </a:solidFill>
                <a:latin typeface="Rockwell"/>
                <a:ea typeface="Rockwell"/>
                <a:cs typeface="Rockwell"/>
                <a:sym typeface="Rockwell"/>
              </a:defRPr>
            </a:lvl7pPr>
            <a:lvl8pPr indent="0" lvl="7" marL="0" algn="ctr">
              <a:spcBef>
                <a:spcPts val="0"/>
              </a:spcBef>
              <a:buNone/>
              <a:defRPr b="1" i="1" sz="1200" u="none" cap="none" strike="noStrike">
                <a:solidFill>
                  <a:srgbClr val="3F3F3F"/>
                </a:solidFill>
                <a:latin typeface="Rockwell"/>
                <a:ea typeface="Rockwell"/>
                <a:cs typeface="Rockwell"/>
                <a:sym typeface="Rockwell"/>
              </a:defRPr>
            </a:lvl8pPr>
            <a:lvl9pPr indent="0" lvl="8" marL="0" algn="ctr">
              <a:spcBef>
                <a:spcPts val="0"/>
              </a:spcBef>
              <a:buNone/>
              <a:defRPr b="1" i="1" sz="1200" u="none" cap="none" strike="noStrike">
                <a:solidFill>
                  <a:srgbClr val="3F3F3F"/>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147" name="Google Shape;147;p28"/>
          <p:cNvSpPr/>
          <p:nvPr/>
        </p:nvSpPr>
        <p:spPr>
          <a:xfrm rot="5483574">
            <a:off x="9854193" y="808595"/>
            <a:ext cx="243160" cy="406553"/>
          </a:xfrm>
          <a:custGeom>
            <a:rect b="b" l="l" r="r" t="t"/>
            <a:pathLst>
              <a:path extrusionOk="0" h="406553" w="243160">
                <a:moveTo>
                  <a:pt x="243160" y="342071"/>
                </a:moveTo>
                <a:lnTo>
                  <a:pt x="156493" y="406553"/>
                </a:lnTo>
                <a:lnTo>
                  <a:pt x="0" y="0"/>
                </a:lnTo>
                <a:lnTo>
                  <a:pt x="243160" y="342071"/>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8" name="Google Shape;148;p28"/>
          <p:cNvSpPr/>
          <p:nvPr/>
        </p:nvSpPr>
        <p:spPr>
          <a:xfrm rot="-7364292">
            <a:off x="11753205" y="112024"/>
            <a:ext cx="332291" cy="247882"/>
          </a:xfrm>
          <a:custGeom>
            <a:rect b="b" l="l" r="r" t="t"/>
            <a:pathLst>
              <a:path extrusionOk="0" h="1081038" w="1449157">
                <a:moveTo>
                  <a:pt x="0" y="0"/>
                </a:moveTo>
                <a:lnTo>
                  <a:pt x="1449157" y="433129"/>
                </a:lnTo>
                <a:lnTo>
                  <a:pt x="1012700" y="1081038"/>
                </a:lnTo>
                <a:lnTo>
                  <a:pt x="172487" y="902317"/>
                </a:lnTo>
                <a:lnTo>
                  <a:pt x="0" y="0"/>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49" name="Google Shape;149;p28"/>
          <p:cNvSpPr/>
          <p:nvPr/>
        </p:nvSpPr>
        <p:spPr>
          <a:xfrm rot="-8263484">
            <a:off x="10313236" y="1084299"/>
            <a:ext cx="648657" cy="777553"/>
          </a:xfrm>
          <a:custGeom>
            <a:rect b="b" l="l" r="r" t="t"/>
            <a:pathLst>
              <a:path extrusionOk="0" h="777553" w="648657">
                <a:moveTo>
                  <a:pt x="0" y="777553"/>
                </a:moveTo>
                <a:lnTo>
                  <a:pt x="255474" y="0"/>
                </a:lnTo>
                <a:lnTo>
                  <a:pt x="648657" y="713937"/>
                </a:lnTo>
                <a:lnTo>
                  <a:pt x="0" y="777553"/>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0" name="Google Shape;150;p28"/>
          <p:cNvSpPr/>
          <p:nvPr/>
        </p:nvSpPr>
        <p:spPr>
          <a:xfrm rot="5738060">
            <a:off x="9844293" y="1032301"/>
            <a:ext cx="692798" cy="510610"/>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1" name="Google Shape;151;p28"/>
          <p:cNvSpPr/>
          <p:nvPr/>
        </p:nvSpPr>
        <p:spPr>
          <a:xfrm rot="8291645">
            <a:off x="10081798" y="798094"/>
            <a:ext cx="371360" cy="273702"/>
          </a:xfrm>
          <a:custGeom>
            <a:rect b="b" l="l" r="r" t="t"/>
            <a:pathLst>
              <a:path extrusionOk="0" h="510610" w="692798">
                <a:moveTo>
                  <a:pt x="692798" y="224339"/>
                </a:moveTo>
                <a:lnTo>
                  <a:pt x="308036" y="510610"/>
                </a:lnTo>
                <a:lnTo>
                  <a:pt x="64876" y="168539"/>
                </a:lnTo>
                <a:lnTo>
                  <a:pt x="0" y="0"/>
                </a:lnTo>
                <a:lnTo>
                  <a:pt x="692798" y="224339"/>
                </a:ln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Half Image">
  <p:cSld name="Title Slide with Half Image">
    <p:bg>
      <p:bgPr>
        <a:solidFill>
          <a:schemeClr val="lt1"/>
        </a:solidFill>
      </p:bgPr>
    </p:bg>
    <p:spTree>
      <p:nvGrpSpPr>
        <p:cNvPr id="152" name="Shape 152"/>
        <p:cNvGrpSpPr/>
        <p:nvPr/>
      </p:nvGrpSpPr>
      <p:grpSpPr>
        <a:xfrm>
          <a:off x="0" y="0"/>
          <a:ext cx="0" cy="0"/>
          <a:chOff x="0" y="0"/>
          <a:chExt cx="0" cy="0"/>
        </a:xfrm>
      </p:grpSpPr>
      <p:sp>
        <p:nvSpPr>
          <p:cNvPr id="153" name="Google Shape;153;p29"/>
          <p:cNvSpPr/>
          <p:nvPr/>
        </p:nvSpPr>
        <p:spPr>
          <a:xfrm>
            <a:off x="0" y="6771286"/>
            <a:ext cx="12192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4" name="Google Shape;154;p29"/>
          <p:cNvSpPr/>
          <p:nvPr/>
        </p:nvSpPr>
        <p:spPr>
          <a:xfrm>
            <a:off x="0" y="0"/>
            <a:ext cx="12192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5" name="Google Shape;155;p29"/>
          <p:cNvSpPr/>
          <p:nvPr/>
        </p:nvSpPr>
        <p:spPr>
          <a:xfrm rot="5400000">
            <a:off x="-3385643" y="3385642"/>
            <a:ext cx="6858001"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6" name="Google Shape;156;p29"/>
          <p:cNvSpPr/>
          <p:nvPr/>
        </p:nvSpPr>
        <p:spPr>
          <a:xfrm rot="5400000">
            <a:off x="8719643" y="3385643"/>
            <a:ext cx="6858000" cy="8671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57" name="Google Shape;157;p29"/>
          <p:cNvSpPr/>
          <p:nvPr>
            <p:ph idx="2" type="pic"/>
          </p:nvPr>
        </p:nvSpPr>
        <p:spPr>
          <a:xfrm>
            <a:off x="86714" y="86714"/>
            <a:ext cx="6009285" cy="6684572"/>
          </a:xfrm>
          <a:prstGeom prst="rect">
            <a:avLst/>
          </a:prstGeom>
          <a:solidFill>
            <a:srgbClr val="D8D8D8"/>
          </a:solidFill>
          <a:ln>
            <a:noFill/>
          </a:ln>
        </p:spPr>
      </p:sp>
      <p:sp>
        <p:nvSpPr>
          <p:cNvPr id="158" name="Google Shape;158;p29"/>
          <p:cNvSpPr txBox="1"/>
          <p:nvPr>
            <p:ph type="ctrTitle"/>
          </p:nvPr>
        </p:nvSpPr>
        <p:spPr>
          <a:xfrm>
            <a:off x="6095999" y="86714"/>
            <a:ext cx="6009287" cy="4068402"/>
          </a:xfrm>
          <a:prstGeom prst="rect">
            <a:avLst/>
          </a:prstGeom>
          <a:solidFill>
            <a:schemeClr val="dk1">
              <a:alpha val="80000"/>
            </a:schemeClr>
          </a:solidFill>
          <a:ln>
            <a:noFill/>
          </a:ln>
        </p:spPr>
        <p:txBody>
          <a:bodyPr anchorCtr="0" anchor="b" bIns="144000" lIns="288000" spcFirstLastPara="1" rIns="432000" wrap="square" tIns="0">
            <a:noAutofit/>
          </a:bodyPr>
          <a:lstStyle>
            <a:lvl1pPr lvl="0" algn="r">
              <a:lnSpc>
                <a:spcPct val="90000"/>
              </a:lnSpc>
              <a:spcBef>
                <a:spcPts val="0"/>
              </a:spcBef>
              <a:spcAft>
                <a:spcPts val="0"/>
              </a:spcAft>
              <a:buClr>
                <a:schemeClr val="lt1"/>
              </a:buClr>
              <a:buSzPts val="4200"/>
              <a:buFont typeface="Rockwell"/>
              <a:buNone/>
              <a:defRPr sz="42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9" name="Google Shape;159;p29"/>
          <p:cNvSpPr txBox="1"/>
          <p:nvPr>
            <p:ph idx="1" type="subTitle"/>
          </p:nvPr>
        </p:nvSpPr>
        <p:spPr>
          <a:xfrm>
            <a:off x="6095999" y="4152672"/>
            <a:ext cx="6009287" cy="1818422"/>
          </a:xfrm>
          <a:prstGeom prst="rect">
            <a:avLst/>
          </a:prstGeom>
          <a:solidFill>
            <a:srgbClr val="F2F2F2">
              <a:alpha val="80000"/>
            </a:srgbClr>
          </a:solidFill>
          <a:ln>
            <a:noFill/>
          </a:ln>
        </p:spPr>
        <p:txBody>
          <a:bodyPr anchorCtr="0" anchor="t" bIns="0" lIns="288000" spcFirstLastPara="1" rIns="432000" wrap="square" tIns="144000">
            <a:noAutofit/>
          </a:bodyPr>
          <a:lstStyle>
            <a:lvl1pPr lvl="0" algn="r">
              <a:lnSpc>
                <a:spcPct val="90000"/>
              </a:lnSpc>
              <a:spcBef>
                <a:spcPts val="1000"/>
              </a:spcBef>
              <a:spcAft>
                <a:spcPts val="0"/>
              </a:spcAft>
              <a:buClr>
                <a:schemeClr val="dk1"/>
              </a:buClr>
              <a:buSzPts val="2100"/>
              <a:buNone/>
              <a:defRPr sz="2100">
                <a:solidFill>
                  <a:schemeClr val="dk1"/>
                </a:solidFill>
              </a:defRPr>
            </a:lvl1pPr>
            <a:lvl2pPr lvl="1" algn="ctr">
              <a:lnSpc>
                <a:spcPct val="90000"/>
              </a:lnSpc>
              <a:spcBef>
                <a:spcPts val="500"/>
              </a:spcBef>
              <a:spcAft>
                <a:spcPts val="0"/>
              </a:spcAft>
              <a:buClr>
                <a:srgbClr val="3F3F3F"/>
              </a:buClr>
              <a:buSzPts val="2000"/>
              <a:buNone/>
              <a:defRPr sz="2000"/>
            </a:lvl2pPr>
            <a:lvl3pPr lvl="2" algn="ctr">
              <a:lnSpc>
                <a:spcPct val="90000"/>
              </a:lnSpc>
              <a:spcBef>
                <a:spcPts val="500"/>
              </a:spcBef>
              <a:spcAft>
                <a:spcPts val="0"/>
              </a:spcAft>
              <a:buClr>
                <a:srgbClr val="3F3F3F"/>
              </a:buClr>
              <a:buSzPts val="1800"/>
              <a:buNone/>
              <a:defRPr sz="1800"/>
            </a:lvl3pPr>
            <a:lvl4pPr lvl="3" algn="ctr">
              <a:lnSpc>
                <a:spcPct val="90000"/>
              </a:lnSpc>
              <a:spcBef>
                <a:spcPts val="500"/>
              </a:spcBef>
              <a:spcAft>
                <a:spcPts val="0"/>
              </a:spcAft>
              <a:buClr>
                <a:srgbClr val="3F3F3F"/>
              </a:buClr>
              <a:buSzPts val="1600"/>
              <a:buNone/>
              <a:defRPr sz="1600"/>
            </a:lvl4pPr>
            <a:lvl5pPr lvl="4" algn="ctr">
              <a:lnSpc>
                <a:spcPct val="90000"/>
              </a:lnSpc>
              <a:spcBef>
                <a:spcPts val="500"/>
              </a:spcBef>
              <a:spcAft>
                <a:spcPts val="0"/>
              </a:spcAft>
              <a:buClr>
                <a:srgbClr val="3F3F3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0" name="Google Shape;160;p2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US"/>
              <a:t>‹#›</a:t>
            </a:fld>
            <a:endParaRPr/>
          </a:p>
        </p:txBody>
      </p:sp>
      <p:sp>
        <p:nvSpPr>
          <p:cNvPr id="161" name="Google Shape;161;p29"/>
          <p:cNvSpPr txBox="1"/>
          <p:nvPr/>
        </p:nvSpPr>
        <p:spPr>
          <a:xfrm>
            <a:off x="5861957" y="6613071"/>
            <a:ext cx="0" cy="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0" u="none" cap="none" strike="noStrike">
              <a:solidFill>
                <a:srgbClr val="3F3F3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7"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p:nvPr/>
        </p:nvSpPr>
        <p:spPr>
          <a:xfrm rot="1361022">
            <a:off x="11394972" y="6053793"/>
            <a:ext cx="634795" cy="634795"/>
          </a:xfrm>
          <a:prstGeom prst="octagon">
            <a:avLst>
              <a:gd fmla="val 29289" name="adj"/>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 name="Google Shape;11;p20"/>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2"/>
              </a:buClr>
              <a:buSzPts val="3200"/>
              <a:buFont typeface="Rockwell"/>
              <a:buNone/>
              <a:defRPr b="0" i="0" sz="3200" u="none" cap="none" strike="noStrike">
                <a:solidFill>
                  <a:schemeClr val="dk2"/>
                </a:solidFill>
                <a:latin typeface="Rockwell"/>
                <a:ea typeface="Rockwell"/>
                <a:cs typeface="Rockwell"/>
                <a:sym typeface="Rockwel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0"/>
          <p:cNvSpPr txBox="1"/>
          <p:nvPr>
            <p:ph idx="1" type="body"/>
          </p:nvPr>
        </p:nvSpPr>
        <p:spPr>
          <a:xfrm>
            <a:off x="432000" y="1152000"/>
            <a:ext cx="11340000" cy="4680000"/>
          </a:xfrm>
          <a:prstGeom prst="rect">
            <a:avLst/>
          </a:prstGeom>
          <a:noFill/>
          <a:ln>
            <a:noFill/>
          </a:ln>
        </p:spPr>
        <p:txBody>
          <a:bodyPr anchorCtr="0" anchor="t" bIns="0" lIns="0" spcFirstLastPara="1" rIns="0" wrap="square" tIns="0">
            <a:noAutofit/>
          </a:bodyPr>
          <a:lstStyle>
            <a:lvl1pPr indent="-342900" lvl="0" marL="457200" marR="0" rtl="0" algn="l">
              <a:lnSpc>
                <a:spcPct val="90000"/>
              </a:lnSpc>
              <a:spcBef>
                <a:spcPts val="1000"/>
              </a:spcBef>
              <a:spcAft>
                <a:spcPts val="0"/>
              </a:spcAft>
              <a:buClr>
                <a:srgbClr val="3F3F3F"/>
              </a:buClr>
              <a:buSzPts val="1800"/>
              <a:buFont typeface="Arial"/>
              <a:buChar char="•"/>
              <a:defRPr b="0" i="0" sz="1800" u="none" cap="none" strike="noStrike">
                <a:solidFill>
                  <a:srgbClr val="3F3F3F"/>
                </a:solidFill>
                <a:latin typeface="Calibri"/>
                <a:ea typeface="Calibri"/>
                <a:cs typeface="Calibri"/>
                <a:sym typeface="Calibri"/>
              </a:defRPr>
            </a:lvl1pPr>
            <a:lvl2pPr indent="-330200" lvl="1" marL="914400" marR="0" rtl="0" algn="l">
              <a:lnSpc>
                <a:spcPct val="90000"/>
              </a:lnSpc>
              <a:spcBef>
                <a:spcPts val="500"/>
              </a:spcBef>
              <a:spcAft>
                <a:spcPts val="0"/>
              </a:spcAft>
              <a:buClr>
                <a:srgbClr val="3F3F3F"/>
              </a:buClr>
              <a:buSzPts val="1600"/>
              <a:buFont typeface="Arial"/>
              <a:buChar char="•"/>
              <a:defRPr b="0" i="0" sz="1600" u="none" cap="none" strike="noStrike">
                <a:solidFill>
                  <a:srgbClr val="3F3F3F"/>
                </a:solidFill>
                <a:latin typeface="Calibri"/>
                <a:ea typeface="Calibri"/>
                <a:cs typeface="Calibri"/>
                <a:sym typeface="Calibri"/>
              </a:defRPr>
            </a:lvl2pPr>
            <a:lvl3pPr indent="-317500" lvl="2" marL="13716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3pPr>
            <a:lvl4pPr indent="-317500" lvl="3" marL="18288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4pPr>
            <a:lvl5pPr indent="-317500" lvl="4" marL="2286000" marR="0" rtl="0" algn="l">
              <a:lnSpc>
                <a:spcPct val="90000"/>
              </a:lnSpc>
              <a:spcBef>
                <a:spcPts val="500"/>
              </a:spcBef>
              <a:spcAft>
                <a:spcPts val="0"/>
              </a:spcAft>
              <a:buClr>
                <a:srgbClr val="3F3F3F"/>
              </a:buClr>
              <a:buSzPts val="1400"/>
              <a:buFont typeface="Arial"/>
              <a:buChar char="•"/>
              <a:defRPr b="0" i="0" sz="1400" u="none" cap="none" strike="noStrike">
                <a:solidFill>
                  <a:srgbClr val="3F3F3F"/>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431999" y="6188628"/>
            <a:ext cx="8784941" cy="365125"/>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1200" u="none" cap="none" strike="noStrike">
                <a:solidFill>
                  <a:srgbClr val="3F3F3F"/>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0"/>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lvl1pPr indent="0" lvl="0" marL="0" marR="0" rtl="0" algn="ctr">
              <a:spcBef>
                <a:spcPts val="0"/>
              </a:spcBef>
              <a:buNone/>
              <a:defRPr b="1" i="1" sz="1200" u="none" cap="none" strike="noStrike">
                <a:solidFill>
                  <a:schemeClr val="dk1"/>
                </a:solidFill>
                <a:latin typeface="Rockwell"/>
                <a:ea typeface="Rockwell"/>
                <a:cs typeface="Rockwell"/>
                <a:sym typeface="Rockwell"/>
              </a:defRPr>
            </a:lvl1pPr>
            <a:lvl2pPr indent="0" lvl="1" marL="0" marR="0" rtl="0" algn="ctr">
              <a:spcBef>
                <a:spcPts val="0"/>
              </a:spcBef>
              <a:buNone/>
              <a:defRPr b="1" i="1" sz="1200" u="none" cap="none" strike="noStrike">
                <a:solidFill>
                  <a:schemeClr val="dk1"/>
                </a:solidFill>
                <a:latin typeface="Rockwell"/>
                <a:ea typeface="Rockwell"/>
                <a:cs typeface="Rockwell"/>
                <a:sym typeface="Rockwell"/>
              </a:defRPr>
            </a:lvl2pPr>
            <a:lvl3pPr indent="0" lvl="2" marL="0" marR="0" rtl="0" algn="ctr">
              <a:spcBef>
                <a:spcPts val="0"/>
              </a:spcBef>
              <a:buNone/>
              <a:defRPr b="1" i="1" sz="1200" u="none" cap="none" strike="noStrike">
                <a:solidFill>
                  <a:schemeClr val="dk1"/>
                </a:solidFill>
                <a:latin typeface="Rockwell"/>
                <a:ea typeface="Rockwell"/>
                <a:cs typeface="Rockwell"/>
                <a:sym typeface="Rockwell"/>
              </a:defRPr>
            </a:lvl3pPr>
            <a:lvl4pPr indent="0" lvl="3" marL="0" marR="0" rtl="0" algn="ctr">
              <a:spcBef>
                <a:spcPts val="0"/>
              </a:spcBef>
              <a:buNone/>
              <a:defRPr b="1" i="1" sz="1200" u="none" cap="none" strike="noStrike">
                <a:solidFill>
                  <a:schemeClr val="dk1"/>
                </a:solidFill>
                <a:latin typeface="Rockwell"/>
                <a:ea typeface="Rockwell"/>
                <a:cs typeface="Rockwell"/>
                <a:sym typeface="Rockwell"/>
              </a:defRPr>
            </a:lvl4pPr>
            <a:lvl5pPr indent="0" lvl="4" marL="0" marR="0" rtl="0" algn="ctr">
              <a:spcBef>
                <a:spcPts val="0"/>
              </a:spcBef>
              <a:buNone/>
              <a:defRPr b="1" i="1" sz="1200" u="none" cap="none" strike="noStrike">
                <a:solidFill>
                  <a:schemeClr val="dk1"/>
                </a:solidFill>
                <a:latin typeface="Rockwell"/>
                <a:ea typeface="Rockwell"/>
                <a:cs typeface="Rockwell"/>
                <a:sym typeface="Rockwell"/>
              </a:defRPr>
            </a:lvl5pPr>
            <a:lvl6pPr indent="0" lvl="5" marL="0" marR="0" rtl="0" algn="ctr">
              <a:spcBef>
                <a:spcPts val="0"/>
              </a:spcBef>
              <a:buNone/>
              <a:defRPr b="1" i="1" sz="1200" u="none" cap="none" strike="noStrike">
                <a:solidFill>
                  <a:schemeClr val="dk1"/>
                </a:solidFill>
                <a:latin typeface="Rockwell"/>
                <a:ea typeface="Rockwell"/>
                <a:cs typeface="Rockwell"/>
                <a:sym typeface="Rockwell"/>
              </a:defRPr>
            </a:lvl6pPr>
            <a:lvl7pPr indent="0" lvl="6" marL="0" marR="0" rtl="0" algn="ctr">
              <a:spcBef>
                <a:spcPts val="0"/>
              </a:spcBef>
              <a:buNone/>
              <a:defRPr b="1" i="1" sz="1200" u="none" cap="none" strike="noStrike">
                <a:solidFill>
                  <a:schemeClr val="dk1"/>
                </a:solidFill>
                <a:latin typeface="Rockwell"/>
                <a:ea typeface="Rockwell"/>
                <a:cs typeface="Rockwell"/>
                <a:sym typeface="Rockwell"/>
              </a:defRPr>
            </a:lvl7pPr>
            <a:lvl8pPr indent="0" lvl="7" marL="0" marR="0" rtl="0" algn="ctr">
              <a:spcBef>
                <a:spcPts val="0"/>
              </a:spcBef>
              <a:buNone/>
              <a:defRPr b="1" i="1" sz="1200" u="none" cap="none" strike="noStrike">
                <a:solidFill>
                  <a:schemeClr val="dk1"/>
                </a:solidFill>
                <a:latin typeface="Rockwell"/>
                <a:ea typeface="Rockwell"/>
                <a:cs typeface="Rockwell"/>
                <a:sym typeface="Rockwell"/>
              </a:defRPr>
            </a:lvl8pPr>
            <a:lvl9pPr indent="0" lvl="8" marL="0" marR="0" rtl="0" algn="ctr">
              <a:spcBef>
                <a:spcPts val="0"/>
              </a:spcBef>
              <a:buNone/>
              <a:defRPr b="1" i="1" sz="1200" u="none" cap="none" strike="noStrike">
                <a:solidFill>
                  <a:schemeClr val="dk1"/>
                </a:solidFill>
                <a:latin typeface="Rockwell"/>
                <a:ea typeface="Rockwell"/>
                <a:cs typeface="Rockwell"/>
                <a:sym typeface="Rockwell"/>
              </a:defRPr>
            </a:lvl9pPr>
          </a:lstStyle>
          <a:p>
            <a:pPr indent="0" lvl="0" marL="0" rtl="0" algn="ctr">
              <a:spcBef>
                <a:spcPts val="0"/>
              </a:spcBef>
              <a:spcAft>
                <a:spcPts val="0"/>
              </a:spcAft>
              <a:buNone/>
            </a:pPr>
            <a:fld id="{00000000-1234-1234-1234-123412341234}" type="slidenum">
              <a:rPr lang="en-US"/>
              <a:t>‹#›</a:t>
            </a:fld>
            <a:endParaRPr/>
          </a:p>
        </p:txBody>
      </p:sp>
      <p:sp>
        <p:nvSpPr>
          <p:cNvPr id="15" name="Google Shape;15;p20"/>
          <p:cNvSpPr/>
          <p:nvPr/>
        </p:nvSpPr>
        <p:spPr>
          <a:xfrm>
            <a:off x="11533871" y="6185902"/>
            <a:ext cx="73515" cy="73515"/>
          </a:xfrm>
          <a:prstGeom prst="ellipse">
            <a:avLst/>
          </a:prstGeom>
          <a:solidFill>
            <a:srgbClr val="C1DF8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6" name="Google Shape;16;p20"/>
          <p:cNvSpPr/>
          <p:nvPr/>
        </p:nvSpPr>
        <p:spPr>
          <a:xfrm>
            <a:off x="11892084" y="6561525"/>
            <a:ext cx="100439" cy="100439"/>
          </a:xfrm>
          <a:prstGeom prst="ellipse">
            <a:avLst/>
          </a:prstGeom>
          <a:solidFill>
            <a:srgbClr val="749A2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7" name="Google Shape;17;p20"/>
          <p:cNvSpPr txBox="1"/>
          <p:nvPr/>
        </p:nvSpPr>
        <p:spPr>
          <a:xfrm>
            <a:off x="8734570" y="6278857"/>
            <a:ext cx="2510557" cy="184666"/>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0" i="0" lang="en-US" sz="1200" u="none" cap="none" strike="noStrike">
                <a:solidFill>
                  <a:schemeClr val="dk2"/>
                </a:solidFill>
                <a:latin typeface="Rockwell"/>
                <a:ea typeface="Rockwell"/>
                <a:cs typeface="Rockwell"/>
                <a:sym typeface="Rockwell"/>
              </a:rPr>
              <a:t>Your Logo or Name Here</a:t>
            </a:r>
            <a:endParaRPr/>
          </a:p>
        </p:txBody>
      </p:sp>
      <p:sp>
        <p:nvSpPr>
          <p:cNvPr id="18" name="Google Shape;18;p20"/>
          <p:cNvSpPr/>
          <p:nvPr/>
        </p:nvSpPr>
        <p:spPr>
          <a:xfrm>
            <a:off x="11342875" y="5990144"/>
            <a:ext cx="260512" cy="260512"/>
          </a:xfrm>
          <a:prstGeom prst="ellipse">
            <a:avLst/>
          </a:prstGeom>
          <a:noFill/>
          <a:ln cap="flat" cmpd="sng" w="9525">
            <a:solidFill>
              <a:srgbClr val="D8D8D8"/>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accent1"/>
              </a:solidFill>
              <a:latin typeface="Calibri"/>
              <a:ea typeface="Calibri"/>
              <a:cs typeface="Calibri"/>
              <a:sym typeface="Calibri"/>
            </a:endParaRPr>
          </a:p>
        </p:txBody>
      </p:sp>
      <p:sp>
        <p:nvSpPr>
          <p:cNvPr id="19" name="Google Shape;19;p20"/>
          <p:cNvSpPr/>
          <p:nvPr/>
        </p:nvSpPr>
        <p:spPr>
          <a:xfrm>
            <a:off x="0" y="6771286"/>
            <a:ext cx="12192000" cy="8671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0" name="Google Shape;20;p20"/>
          <p:cNvSpPr/>
          <p:nvPr/>
        </p:nvSpPr>
        <p:spPr>
          <a:xfrm>
            <a:off x="0" y="0"/>
            <a:ext cx="12192000" cy="8671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1" name="Google Shape;21;p20"/>
          <p:cNvSpPr/>
          <p:nvPr/>
        </p:nvSpPr>
        <p:spPr>
          <a:xfrm rot="5400000">
            <a:off x="-3385643" y="3385642"/>
            <a:ext cx="6858001" cy="8671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2" name="Google Shape;22;p20"/>
          <p:cNvSpPr/>
          <p:nvPr/>
        </p:nvSpPr>
        <p:spPr>
          <a:xfrm rot="5400000">
            <a:off x="8719643" y="3385643"/>
            <a:ext cx="6858000" cy="86714"/>
          </a:xfrm>
          <a:prstGeom prst="rect">
            <a:avLst/>
          </a:prstGeom>
          <a:solidFill>
            <a:srgbClr val="F2F2F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mc:AlternateContent>
    <mc:Choice Requires="p14">
      <p:transition spd="slow" p14:dur="1500">
        <p:push/>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hyperlink" Target="http://www.silvercreekathleticassociation.com/" TargetMode="External"/><Relationship Id="rId5" Type="http://schemas.openxmlformats.org/officeDocument/2006/relationships/image" Target="../media/image24.jpg"/><Relationship Id="rId6"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8.jpg"/><Relationship Id="rId4" Type="http://schemas.openxmlformats.org/officeDocument/2006/relationships/image" Target="../media/image47.jpg"/><Relationship Id="rId5"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jpg"/><Relationship Id="rId4" Type="http://schemas.openxmlformats.org/officeDocument/2006/relationships/image" Target="../media/image35.jpg"/><Relationship Id="rId5" Type="http://schemas.openxmlformats.org/officeDocument/2006/relationships/image" Target="../media/image3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3.jp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5.jpg"/><Relationship Id="rId4" Type="http://schemas.openxmlformats.org/officeDocument/2006/relationships/image" Target="../media/image52.jpg"/><Relationship Id="rId5" Type="http://schemas.openxmlformats.org/officeDocument/2006/relationships/image" Target="../media/image40.jpg"/><Relationship Id="rId6" Type="http://schemas.openxmlformats.org/officeDocument/2006/relationships/image" Target="../media/image4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0.jpg"/><Relationship Id="rId4" Type="http://schemas.openxmlformats.org/officeDocument/2006/relationships/image" Target="../media/image46.jpg"/><Relationship Id="rId5" Type="http://schemas.openxmlformats.org/officeDocument/2006/relationships/image" Target="../media/image49.jpg"/><Relationship Id="rId6" Type="http://schemas.openxmlformats.org/officeDocument/2006/relationships/image" Target="../media/image51.jpg"/><Relationship Id="rId7" Type="http://schemas.openxmlformats.org/officeDocument/2006/relationships/image" Target="../media/image5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3.jpg"/><Relationship Id="rId4" Type="http://schemas.openxmlformats.org/officeDocument/2006/relationships/image" Target="../media/image58.jpg"/><Relationship Id="rId5" Type="http://schemas.openxmlformats.org/officeDocument/2006/relationships/image" Target="../media/image59.jpg"/><Relationship Id="rId6" Type="http://schemas.openxmlformats.org/officeDocument/2006/relationships/image" Target="../media/image6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3.jpg"/><Relationship Id="rId4" Type="http://schemas.openxmlformats.org/officeDocument/2006/relationships/image" Target="../media/image61.jpg"/><Relationship Id="rId5" Type="http://schemas.openxmlformats.org/officeDocument/2006/relationships/image" Target="../media/image67.jpg"/><Relationship Id="rId6" Type="http://schemas.openxmlformats.org/officeDocument/2006/relationships/image" Target="../media/image70.jpg"/><Relationship Id="rId7" Type="http://schemas.openxmlformats.org/officeDocument/2006/relationships/image" Target="../media/image6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jpg"/><Relationship Id="rId4" Type="http://schemas.openxmlformats.org/officeDocument/2006/relationships/image" Target="../media/image56.jpg"/><Relationship Id="rId5" Type="http://schemas.openxmlformats.org/officeDocument/2006/relationships/image" Target="../media/image68.jpg"/><Relationship Id="rId6" Type="http://schemas.openxmlformats.org/officeDocument/2006/relationships/image" Target="../media/image57.jpg"/><Relationship Id="rId7" Type="http://schemas.openxmlformats.org/officeDocument/2006/relationships/image" Target="../media/image7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1.jpg"/><Relationship Id="rId4" Type="http://schemas.openxmlformats.org/officeDocument/2006/relationships/image" Target="../media/image64.jpg"/><Relationship Id="rId5" Type="http://schemas.openxmlformats.org/officeDocument/2006/relationships/image" Target="../media/image7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66.jpg"/><Relationship Id="rId4" Type="http://schemas.openxmlformats.org/officeDocument/2006/relationships/image" Target="../media/image79.jpg"/><Relationship Id="rId5" Type="http://schemas.openxmlformats.org/officeDocument/2006/relationships/image" Target="../media/image7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9.jpg"/><Relationship Id="rId4" Type="http://schemas.openxmlformats.org/officeDocument/2006/relationships/image" Target="../media/image71.jpg"/><Relationship Id="rId5" Type="http://schemas.openxmlformats.org/officeDocument/2006/relationships/image" Target="../media/image72.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7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hyperlink" Target="https://go.microsoft.com/fwlink/?linkid=2006808&amp;clcid=0x409"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9.jpg"/><Relationship Id="rId4" Type="http://schemas.openxmlformats.org/officeDocument/2006/relationships/image" Target="../media/image55.jpg"/><Relationship Id="rId5" Type="http://schemas.openxmlformats.org/officeDocument/2006/relationships/image" Target="../media/image3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4.jpg"/><Relationship Id="rId5" Type="http://schemas.openxmlformats.org/officeDocument/2006/relationships/image" Target="../media/image1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5.jpg"/><Relationship Id="rId5" Type="http://schemas.openxmlformats.org/officeDocument/2006/relationships/image" Target="../media/image14.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jpg"/><Relationship Id="rId4" Type="http://schemas.openxmlformats.org/officeDocument/2006/relationships/image" Target="../media/image6.jpg"/><Relationship Id="rId9" Type="http://schemas.openxmlformats.org/officeDocument/2006/relationships/image" Target="../media/image19.jpg"/><Relationship Id="rId5" Type="http://schemas.openxmlformats.org/officeDocument/2006/relationships/image" Target="../media/image13.jpg"/><Relationship Id="rId6" Type="http://schemas.openxmlformats.org/officeDocument/2006/relationships/image" Target="../media/image25.jpg"/><Relationship Id="rId7" Type="http://schemas.openxmlformats.org/officeDocument/2006/relationships/image" Target="../media/image21.jpg"/><Relationship Id="rId8"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1.jpg"/><Relationship Id="rId4" Type="http://schemas.openxmlformats.org/officeDocument/2006/relationships/image" Target="../media/image26.jpg"/><Relationship Id="rId5" Type="http://schemas.openxmlformats.org/officeDocument/2006/relationships/image" Target="../media/image23.jpg"/><Relationship Id="rId6"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9" name="Shape 449"/>
        <p:cNvGrpSpPr/>
        <p:nvPr/>
      </p:nvGrpSpPr>
      <p:grpSpPr>
        <a:xfrm>
          <a:off x="0" y="0"/>
          <a:ext cx="0" cy="0"/>
          <a:chOff x="0" y="0"/>
          <a:chExt cx="0" cy="0"/>
        </a:xfrm>
      </p:grpSpPr>
      <p:pic>
        <p:nvPicPr>
          <p:cNvPr id="450" name="Google Shape;450;p1"/>
          <p:cNvPicPr preferRelativeResize="0"/>
          <p:nvPr>
            <p:ph idx="2" type="pic"/>
          </p:nvPr>
        </p:nvPicPr>
        <p:blipFill rotWithShape="1">
          <a:blip r:embed="rId3">
            <a:alphaModFix/>
          </a:blip>
          <a:srcRect b="0" l="0" r="0" t="0"/>
          <a:stretch/>
        </p:blipFill>
        <p:spPr>
          <a:xfrm>
            <a:off x="-1396722" y="0"/>
            <a:ext cx="18137380" cy="10650264"/>
          </a:xfrm>
          <a:prstGeom prst="rect">
            <a:avLst/>
          </a:prstGeom>
          <a:solidFill>
            <a:srgbClr val="D8D8D8"/>
          </a:solidFill>
          <a:ln>
            <a:noFill/>
          </a:ln>
        </p:spPr>
      </p:pic>
      <p:sp>
        <p:nvSpPr>
          <p:cNvPr id="451" name="Google Shape;451;p1"/>
          <p:cNvSpPr txBox="1"/>
          <p:nvPr>
            <p:ph type="ctrTitle"/>
          </p:nvPr>
        </p:nvSpPr>
        <p:spPr>
          <a:xfrm>
            <a:off x="-225200" y="517225"/>
            <a:ext cx="6083400" cy="2387700"/>
          </a:xfrm>
          <a:prstGeom prst="rect">
            <a:avLst/>
          </a:prstGeom>
          <a:solidFill>
            <a:schemeClr val="dk1">
              <a:alpha val="80000"/>
            </a:schemeClr>
          </a:solidFill>
          <a:ln>
            <a:noFill/>
          </a:ln>
        </p:spPr>
        <p:txBody>
          <a:bodyPr anchorCtr="0" anchor="b" bIns="144000" lIns="432000" spcFirstLastPara="1" rIns="432000" wrap="square" tIns="0">
            <a:noAutofit/>
          </a:bodyPr>
          <a:lstStyle/>
          <a:p>
            <a:pPr indent="0" lvl="0" marL="0" rtl="0" algn="l">
              <a:lnSpc>
                <a:spcPct val="90000"/>
              </a:lnSpc>
              <a:spcBef>
                <a:spcPts val="0"/>
              </a:spcBef>
              <a:spcAft>
                <a:spcPts val="0"/>
              </a:spcAft>
              <a:buClr>
                <a:schemeClr val="lt1"/>
              </a:buClr>
              <a:buSzPts val="4200"/>
              <a:buFont typeface="Rockwell"/>
              <a:buNone/>
            </a:pPr>
            <a:r>
              <a:rPr lang="en-US"/>
              <a:t>Silver Creek </a:t>
            </a:r>
            <a:br>
              <a:rPr lang="en-US"/>
            </a:br>
            <a:r>
              <a:rPr lang="en-US"/>
              <a:t>Athletic Association</a:t>
            </a:r>
            <a:endParaRPr/>
          </a:p>
        </p:txBody>
      </p:sp>
      <p:pic>
        <p:nvPicPr>
          <p:cNvPr id="452" name="Google Shape;452;p1"/>
          <p:cNvPicPr preferRelativeResize="0"/>
          <p:nvPr/>
        </p:nvPicPr>
        <p:blipFill rotWithShape="1">
          <a:blip r:embed="rId4">
            <a:alphaModFix/>
          </a:blip>
          <a:srcRect b="0" l="0" r="0" t="0"/>
          <a:stretch/>
        </p:blipFill>
        <p:spPr>
          <a:xfrm>
            <a:off x="5284891" y="1862974"/>
            <a:ext cx="2045636" cy="1977957"/>
          </a:xfrm>
          <a:prstGeom prst="rect">
            <a:avLst/>
          </a:prstGeom>
          <a:noFill/>
          <a:ln>
            <a:noFill/>
          </a:ln>
        </p:spPr>
      </p:pic>
      <p:sp>
        <p:nvSpPr>
          <p:cNvPr id="453" name="Google Shape;453;p1"/>
          <p:cNvSpPr txBox="1"/>
          <p:nvPr>
            <p:ph idx="1" type="subTitle"/>
          </p:nvPr>
        </p:nvSpPr>
        <p:spPr>
          <a:xfrm>
            <a:off x="-225199" y="2904925"/>
            <a:ext cx="5510100" cy="936000"/>
          </a:xfrm>
          <a:prstGeom prst="rect">
            <a:avLst/>
          </a:prstGeom>
          <a:solidFill>
            <a:schemeClr val="dk1">
              <a:alpha val="89803"/>
            </a:schemeClr>
          </a:solidFill>
          <a:ln>
            <a:noFill/>
          </a:ln>
        </p:spPr>
        <p:txBody>
          <a:bodyPr anchorCtr="0" anchor="t" bIns="0" lIns="432000" spcFirstLastPara="1" rIns="0" wrap="square" tIns="144000">
            <a:noAutofit/>
          </a:bodyPr>
          <a:lstStyle/>
          <a:p>
            <a:pPr indent="0" lvl="0" marL="0" rtl="0" algn="l">
              <a:lnSpc>
                <a:spcPct val="90000"/>
              </a:lnSpc>
              <a:spcBef>
                <a:spcPts val="0"/>
              </a:spcBef>
              <a:spcAft>
                <a:spcPts val="0"/>
              </a:spcAft>
              <a:buClr>
                <a:schemeClr val="lt1"/>
              </a:buClr>
              <a:buSzPts val="2100"/>
              <a:buNone/>
            </a:pPr>
            <a:r>
              <a:rPr lang="en-US"/>
              <a:t>A Look Back and A Look Ahead…</a:t>
            </a:r>
            <a:br>
              <a:rPr lang="en-US"/>
            </a:br>
            <a:r>
              <a:rPr lang="en-US"/>
              <a:t>Springtown, PA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pic>
        <p:nvPicPr>
          <p:cNvPr id="552" name="Google Shape;552;p10"/>
          <p:cNvPicPr preferRelativeResize="0"/>
          <p:nvPr>
            <p:ph idx="2" type="pic"/>
          </p:nvPr>
        </p:nvPicPr>
        <p:blipFill rotWithShape="1">
          <a:blip r:embed="rId3">
            <a:alphaModFix/>
          </a:blip>
          <a:srcRect b="0" l="0" r="0" t="0"/>
          <a:stretch/>
        </p:blipFill>
        <p:spPr>
          <a:xfrm>
            <a:off x="4355690" y="0"/>
            <a:ext cx="7757652" cy="3262522"/>
          </a:xfrm>
          <a:prstGeom prst="rect">
            <a:avLst/>
          </a:prstGeom>
          <a:noFill/>
          <a:ln>
            <a:noFill/>
          </a:ln>
        </p:spPr>
      </p:pic>
      <p:sp>
        <p:nvSpPr>
          <p:cNvPr id="553" name="Google Shape;553;p10"/>
          <p:cNvSpPr txBox="1"/>
          <p:nvPr>
            <p:ph type="ctrTitle"/>
          </p:nvPr>
        </p:nvSpPr>
        <p:spPr>
          <a:xfrm>
            <a:off x="4355690" y="3262521"/>
            <a:ext cx="7757652" cy="768706"/>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2018</a:t>
            </a:r>
            <a:endParaRPr/>
          </a:p>
        </p:txBody>
      </p:sp>
      <p:sp>
        <p:nvSpPr>
          <p:cNvPr id="554" name="Google Shape;554;p10"/>
          <p:cNvSpPr txBox="1"/>
          <p:nvPr>
            <p:ph idx="1" type="subTitle"/>
          </p:nvPr>
        </p:nvSpPr>
        <p:spPr>
          <a:xfrm>
            <a:off x="4355690" y="4031226"/>
            <a:ext cx="7757652" cy="2826774"/>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lang="en-US" sz="1800"/>
              <a:t>New Playground Summer 2015, Demolition of Outhouses, SC#4 returned to a grass baseline with the prospect of infield mix on the bases, mound and dish</a:t>
            </a:r>
            <a:endParaRPr/>
          </a:p>
        </p:txBody>
      </p:sp>
      <p:sp>
        <p:nvSpPr>
          <p:cNvPr id="555" name="Google Shape;555;p10"/>
          <p:cNvSpPr txBox="1"/>
          <p:nvPr>
            <p:ph idx="3" type="body"/>
          </p:nvPr>
        </p:nvSpPr>
        <p:spPr>
          <a:xfrm>
            <a:off x="481727" y="1814016"/>
            <a:ext cx="3771779" cy="5043984"/>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Stability of Leadership, Strategic Planning, Tactical Execution</a:t>
            </a:r>
            <a:endParaRPr/>
          </a:p>
          <a:p>
            <a:pPr indent="0" lvl="0" marL="0" rtl="0" algn="l">
              <a:lnSpc>
                <a:spcPct val="90000"/>
              </a:lnSpc>
              <a:spcBef>
                <a:spcPts val="1000"/>
              </a:spcBef>
              <a:spcAft>
                <a:spcPts val="0"/>
              </a:spcAft>
              <a:buClr>
                <a:srgbClr val="3F3F3F"/>
              </a:buClr>
              <a:buSzPts val="1800"/>
              <a:buNone/>
            </a:pPr>
            <a:r>
              <a:rPr lang="en-US"/>
              <a:t>Fiscal Conservancy, Moving Toward New Fundraisers and increasing Facility Rentals Position Silver Creek A.A. for a Bright Future. </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3F3F3F"/>
              </a:buClr>
              <a:buSzPts val="1800"/>
              <a:buNone/>
            </a:pPr>
            <a:r>
              <a:rPr lang="en-US"/>
              <a:t>Facility Resources rather than just Team or League.</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B01E3C"/>
              </a:buClr>
              <a:buSzPts val="1800"/>
              <a:buNone/>
            </a:pPr>
            <a:r>
              <a:rPr lang="en-US" u="sng">
                <a:solidFill>
                  <a:srgbClr val="B01E3C"/>
                </a:solidFill>
                <a:hlinkClick r:id="rId4">
                  <a:extLst>
                    <a:ext uri="{A12FA001-AC4F-418D-AE19-62706E023703}">
                      <ahyp:hlinkClr val="tx"/>
                    </a:ext>
                  </a:extLst>
                </a:hlinkClick>
              </a:rPr>
              <a:t>www.silvercreekathleticassociation.com</a:t>
            </a:r>
            <a:r>
              <a:rPr lang="en-US">
                <a:solidFill>
                  <a:srgbClr val="B01E3C"/>
                </a:solidFill>
              </a:rPr>
              <a:t> </a:t>
            </a:r>
            <a:r>
              <a:rPr lang="en-US"/>
              <a:t>launches in 2015.</a:t>
            </a:r>
            <a:endParaRPr/>
          </a:p>
        </p:txBody>
      </p:sp>
      <p:pic>
        <p:nvPicPr>
          <p:cNvPr id="556" name="Google Shape;556;p10"/>
          <p:cNvPicPr preferRelativeResize="0"/>
          <p:nvPr/>
        </p:nvPicPr>
        <p:blipFill rotWithShape="1">
          <a:blip r:embed="rId5">
            <a:alphaModFix/>
          </a:blip>
          <a:srcRect b="0" l="0" r="0" t="0"/>
          <a:stretch/>
        </p:blipFill>
        <p:spPr>
          <a:xfrm>
            <a:off x="4560058" y="4817806"/>
            <a:ext cx="3453231" cy="1945270"/>
          </a:xfrm>
          <a:prstGeom prst="rect">
            <a:avLst/>
          </a:prstGeom>
          <a:noFill/>
          <a:ln>
            <a:noFill/>
          </a:ln>
        </p:spPr>
      </p:pic>
      <p:pic>
        <p:nvPicPr>
          <p:cNvPr id="557" name="Google Shape;557;p10"/>
          <p:cNvPicPr preferRelativeResize="0"/>
          <p:nvPr/>
        </p:nvPicPr>
        <p:blipFill rotWithShape="1">
          <a:blip r:embed="rId6">
            <a:alphaModFix/>
          </a:blip>
          <a:srcRect b="0" l="0" r="0" t="0"/>
          <a:stretch/>
        </p:blipFill>
        <p:spPr>
          <a:xfrm>
            <a:off x="8514734" y="4816287"/>
            <a:ext cx="2595718" cy="19467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gff117e4f60_2_11"/>
          <p:cNvSpPr txBox="1"/>
          <p:nvPr>
            <p:ph idx="3" type="body"/>
          </p:nvPr>
        </p:nvSpPr>
        <p:spPr>
          <a:xfrm>
            <a:off x="286725" y="259878"/>
            <a:ext cx="3771900" cy="6503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1000"/>
              </a:spcBef>
              <a:spcAft>
                <a:spcPts val="0"/>
              </a:spcAft>
              <a:buClr>
                <a:srgbClr val="3F3F3F"/>
              </a:buClr>
              <a:buSzPts val="1800"/>
              <a:buNone/>
            </a:pPr>
            <a:r>
              <a:rPr lang="en-US" sz="3600"/>
              <a:t>In winter of 2021-2022 our coaches worked hard to create a workout space for our teams. </a:t>
            </a:r>
            <a:endParaRPr sz="3600"/>
          </a:p>
          <a:p>
            <a:pPr indent="0" lvl="0" marL="0" rtl="0" algn="l">
              <a:lnSpc>
                <a:spcPct val="90000"/>
              </a:lnSpc>
              <a:spcBef>
                <a:spcPts val="1000"/>
              </a:spcBef>
              <a:spcAft>
                <a:spcPts val="0"/>
              </a:spcAft>
              <a:buClr>
                <a:srgbClr val="3F3F3F"/>
              </a:buClr>
              <a:buSzPts val="1800"/>
              <a:buNone/>
            </a:pPr>
            <a:r>
              <a:rPr lang="en-US" sz="3600"/>
              <a:t>Seen here, our new training room! Perfect for off-season workouts and batting practice!</a:t>
            </a:r>
            <a:endParaRPr sz="1000"/>
          </a:p>
          <a:p>
            <a:pPr indent="0" lvl="0" marL="0" rtl="0" algn="l">
              <a:lnSpc>
                <a:spcPct val="90000"/>
              </a:lnSpc>
              <a:spcBef>
                <a:spcPts val="1000"/>
              </a:spcBef>
              <a:spcAft>
                <a:spcPts val="0"/>
              </a:spcAft>
              <a:buClr>
                <a:srgbClr val="B01E3C"/>
              </a:buClr>
              <a:buSzPts val="1800"/>
              <a:buNone/>
            </a:pPr>
            <a:r>
              <a:t/>
            </a:r>
            <a:endParaRPr/>
          </a:p>
        </p:txBody>
      </p:sp>
      <p:pic>
        <p:nvPicPr>
          <p:cNvPr id="564" name="Google Shape;564;gff117e4f60_2_11"/>
          <p:cNvPicPr preferRelativeResize="0"/>
          <p:nvPr/>
        </p:nvPicPr>
        <p:blipFill>
          <a:blip r:embed="rId3">
            <a:alphaModFix/>
          </a:blip>
          <a:stretch>
            <a:fillRect/>
          </a:stretch>
        </p:blipFill>
        <p:spPr>
          <a:xfrm>
            <a:off x="4609875" y="152677"/>
            <a:ext cx="7474151" cy="55952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ff02b97aaf_0_24"/>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71" name="Google Shape;571;gff02b97aaf_0_24"/>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600">
                <a:latin typeface="Rockwell"/>
                <a:ea typeface="Rockwell"/>
                <a:cs typeface="Rockwell"/>
                <a:sym typeface="Rockwell"/>
              </a:rPr>
              <a:t>WE LOVE OUR BASEBALL KIDS!</a:t>
            </a:r>
            <a:endParaRPr b="1" sz="4600">
              <a:latin typeface="Rockwell"/>
              <a:ea typeface="Rockwell"/>
              <a:cs typeface="Rockwell"/>
              <a:sym typeface="Rockwell"/>
            </a:endParaRPr>
          </a:p>
        </p:txBody>
      </p:sp>
      <p:pic>
        <p:nvPicPr>
          <p:cNvPr id="572" name="Google Shape;572;gff02b97aaf_0_24"/>
          <p:cNvPicPr preferRelativeResize="0"/>
          <p:nvPr/>
        </p:nvPicPr>
        <p:blipFill>
          <a:blip r:embed="rId3">
            <a:alphaModFix/>
          </a:blip>
          <a:stretch>
            <a:fillRect/>
          </a:stretch>
        </p:blipFill>
        <p:spPr>
          <a:xfrm>
            <a:off x="4553613" y="1358263"/>
            <a:ext cx="3621769" cy="4829025"/>
          </a:xfrm>
          <a:prstGeom prst="rect">
            <a:avLst/>
          </a:prstGeom>
          <a:noFill/>
          <a:ln>
            <a:noFill/>
          </a:ln>
        </p:spPr>
      </p:pic>
      <p:pic>
        <p:nvPicPr>
          <p:cNvPr id="573" name="Google Shape;573;gff02b97aaf_0_24"/>
          <p:cNvPicPr preferRelativeResize="0"/>
          <p:nvPr/>
        </p:nvPicPr>
        <p:blipFill>
          <a:blip r:embed="rId4">
            <a:alphaModFix/>
          </a:blip>
          <a:stretch>
            <a:fillRect/>
          </a:stretch>
        </p:blipFill>
        <p:spPr>
          <a:xfrm>
            <a:off x="-8" y="1802425"/>
            <a:ext cx="4337535" cy="3253151"/>
          </a:xfrm>
          <a:prstGeom prst="rect">
            <a:avLst/>
          </a:prstGeom>
          <a:noFill/>
          <a:ln>
            <a:noFill/>
          </a:ln>
        </p:spPr>
      </p:pic>
      <p:pic>
        <p:nvPicPr>
          <p:cNvPr id="574" name="Google Shape;574;gff02b97aaf_0_24"/>
          <p:cNvPicPr preferRelativeResize="0"/>
          <p:nvPr/>
        </p:nvPicPr>
        <p:blipFill>
          <a:blip r:embed="rId5">
            <a:alphaModFix/>
          </a:blip>
          <a:stretch>
            <a:fillRect/>
          </a:stretch>
        </p:blipFill>
        <p:spPr>
          <a:xfrm>
            <a:off x="8391475" y="1349400"/>
            <a:ext cx="3621750" cy="4159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gff02b97aaf_0_123"/>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81" name="Google Shape;581;gff02b97aaf_0_123"/>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600">
                <a:latin typeface="Rockwell"/>
                <a:ea typeface="Rockwell"/>
                <a:cs typeface="Rockwell"/>
                <a:sym typeface="Rockwell"/>
              </a:rPr>
              <a:t>WE LOVE OUR BASEBALL KIDS!</a:t>
            </a:r>
            <a:endParaRPr b="1" sz="4600">
              <a:latin typeface="Rockwell"/>
              <a:ea typeface="Rockwell"/>
              <a:cs typeface="Rockwell"/>
              <a:sym typeface="Rockwell"/>
            </a:endParaRPr>
          </a:p>
        </p:txBody>
      </p:sp>
      <p:pic>
        <p:nvPicPr>
          <p:cNvPr id="582" name="Google Shape;582;gff02b97aaf_0_123"/>
          <p:cNvPicPr preferRelativeResize="0"/>
          <p:nvPr/>
        </p:nvPicPr>
        <p:blipFill>
          <a:blip r:embed="rId3">
            <a:alphaModFix/>
          </a:blip>
          <a:stretch>
            <a:fillRect/>
          </a:stretch>
        </p:blipFill>
        <p:spPr>
          <a:xfrm>
            <a:off x="152400" y="1385775"/>
            <a:ext cx="3989868" cy="5319824"/>
          </a:xfrm>
          <a:prstGeom prst="rect">
            <a:avLst/>
          </a:prstGeom>
          <a:noFill/>
          <a:ln>
            <a:noFill/>
          </a:ln>
        </p:spPr>
      </p:pic>
      <p:pic>
        <p:nvPicPr>
          <p:cNvPr id="583" name="Google Shape;583;gff02b97aaf_0_123"/>
          <p:cNvPicPr preferRelativeResize="0"/>
          <p:nvPr/>
        </p:nvPicPr>
        <p:blipFill>
          <a:blip r:embed="rId4">
            <a:alphaModFix/>
          </a:blip>
          <a:stretch>
            <a:fillRect/>
          </a:stretch>
        </p:blipFill>
        <p:spPr>
          <a:xfrm>
            <a:off x="3552372" y="1233372"/>
            <a:ext cx="4781575" cy="3187725"/>
          </a:xfrm>
          <a:prstGeom prst="rect">
            <a:avLst/>
          </a:prstGeom>
          <a:noFill/>
          <a:ln>
            <a:noFill/>
          </a:ln>
        </p:spPr>
      </p:pic>
      <p:pic>
        <p:nvPicPr>
          <p:cNvPr id="584" name="Google Shape;584;gff02b97aaf_0_123"/>
          <p:cNvPicPr preferRelativeResize="0"/>
          <p:nvPr/>
        </p:nvPicPr>
        <p:blipFill>
          <a:blip r:embed="rId5">
            <a:alphaModFix/>
          </a:blip>
          <a:stretch>
            <a:fillRect/>
          </a:stretch>
        </p:blipFill>
        <p:spPr>
          <a:xfrm>
            <a:off x="7941703" y="3670275"/>
            <a:ext cx="4250300" cy="3187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gff117e4f60_2_0"/>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591" name="Google Shape;591;gff117e4f60_2_0"/>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600">
                <a:latin typeface="Rockwell"/>
                <a:ea typeface="Rockwell"/>
                <a:cs typeface="Rockwell"/>
                <a:sym typeface="Rockwell"/>
              </a:rPr>
              <a:t>ALL-STAR GAMES SPRING 2022</a:t>
            </a:r>
            <a:endParaRPr b="1" sz="4600">
              <a:latin typeface="Rockwell"/>
              <a:ea typeface="Rockwell"/>
              <a:cs typeface="Rockwell"/>
              <a:sym typeface="Rockwell"/>
            </a:endParaRPr>
          </a:p>
        </p:txBody>
      </p:sp>
      <p:pic>
        <p:nvPicPr>
          <p:cNvPr id="592" name="Google Shape;592;gff117e4f60_2_0"/>
          <p:cNvPicPr preferRelativeResize="0"/>
          <p:nvPr/>
        </p:nvPicPr>
        <p:blipFill>
          <a:blip r:embed="rId3">
            <a:alphaModFix/>
          </a:blip>
          <a:stretch>
            <a:fillRect/>
          </a:stretch>
        </p:blipFill>
        <p:spPr>
          <a:xfrm>
            <a:off x="8239475" y="1546125"/>
            <a:ext cx="3256900" cy="4296325"/>
          </a:xfrm>
          <a:prstGeom prst="rect">
            <a:avLst/>
          </a:prstGeom>
          <a:noFill/>
          <a:ln>
            <a:noFill/>
          </a:ln>
        </p:spPr>
      </p:pic>
      <p:pic>
        <p:nvPicPr>
          <p:cNvPr id="593" name="Google Shape;593;gff117e4f60_2_0"/>
          <p:cNvPicPr preferRelativeResize="0"/>
          <p:nvPr/>
        </p:nvPicPr>
        <p:blipFill>
          <a:blip r:embed="rId4">
            <a:alphaModFix/>
          </a:blip>
          <a:stretch>
            <a:fillRect/>
          </a:stretch>
        </p:blipFill>
        <p:spPr>
          <a:xfrm>
            <a:off x="201750" y="1034375"/>
            <a:ext cx="3989870" cy="531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sp>
        <p:nvSpPr>
          <p:cNvPr id="599" name="Google Shape;599;gff02b97aaf_0_110"/>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600" name="Google Shape;600;gff02b97aaf_0_110"/>
          <p:cNvPicPr preferRelativeResize="0"/>
          <p:nvPr/>
        </p:nvPicPr>
        <p:blipFill>
          <a:blip r:embed="rId3">
            <a:alphaModFix/>
          </a:blip>
          <a:stretch>
            <a:fillRect/>
          </a:stretch>
        </p:blipFill>
        <p:spPr>
          <a:xfrm>
            <a:off x="6685100" y="3256325"/>
            <a:ext cx="5402502" cy="3601676"/>
          </a:xfrm>
          <a:prstGeom prst="rect">
            <a:avLst/>
          </a:prstGeom>
          <a:noFill/>
          <a:ln>
            <a:noFill/>
          </a:ln>
        </p:spPr>
      </p:pic>
      <p:pic>
        <p:nvPicPr>
          <p:cNvPr id="601" name="Google Shape;601;gff02b97aaf_0_110"/>
          <p:cNvPicPr preferRelativeResize="0"/>
          <p:nvPr/>
        </p:nvPicPr>
        <p:blipFill>
          <a:blip r:embed="rId4">
            <a:alphaModFix/>
          </a:blip>
          <a:stretch>
            <a:fillRect/>
          </a:stretch>
        </p:blipFill>
        <p:spPr>
          <a:xfrm>
            <a:off x="0" y="0"/>
            <a:ext cx="5127250" cy="3417339"/>
          </a:xfrm>
          <a:prstGeom prst="rect">
            <a:avLst/>
          </a:prstGeom>
          <a:noFill/>
          <a:ln>
            <a:noFill/>
          </a:ln>
        </p:spPr>
      </p:pic>
      <p:pic>
        <p:nvPicPr>
          <p:cNvPr id="602" name="Google Shape;602;gff02b97aaf_0_110"/>
          <p:cNvPicPr preferRelativeResize="0"/>
          <p:nvPr/>
        </p:nvPicPr>
        <p:blipFill>
          <a:blip r:embed="rId5">
            <a:alphaModFix/>
          </a:blip>
          <a:stretch>
            <a:fillRect/>
          </a:stretch>
        </p:blipFill>
        <p:spPr>
          <a:xfrm>
            <a:off x="917125" y="3256329"/>
            <a:ext cx="5402502" cy="3601660"/>
          </a:xfrm>
          <a:prstGeom prst="rect">
            <a:avLst/>
          </a:prstGeom>
          <a:noFill/>
          <a:ln>
            <a:noFill/>
          </a:ln>
        </p:spPr>
      </p:pic>
      <p:pic>
        <p:nvPicPr>
          <p:cNvPr id="603" name="Google Shape;603;gff02b97aaf_0_110"/>
          <p:cNvPicPr preferRelativeResize="0"/>
          <p:nvPr/>
        </p:nvPicPr>
        <p:blipFill>
          <a:blip r:embed="rId6">
            <a:alphaModFix/>
          </a:blip>
          <a:stretch>
            <a:fillRect/>
          </a:stretch>
        </p:blipFill>
        <p:spPr>
          <a:xfrm>
            <a:off x="5427675" y="-425"/>
            <a:ext cx="5127251" cy="3418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sp>
        <p:nvSpPr>
          <p:cNvPr id="609" name="Google Shape;609;gff02b97aaf_0_43"/>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10" name="Google Shape;610;gff02b97aaf_0_43"/>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latin typeface="Rockwell"/>
                <a:ea typeface="Rockwell"/>
                <a:cs typeface="Rockwell"/>
                <a:sym typeface="Rockwell"/>
              </a:rPr>
              <a:t>SILVER CREEK’S NIGHT AT THE IRONPIGS!</a:t>
            </a:r>
            <a:endParaRPr b="1" sz="4200">
              <a:latin typeface="Rockwell"/>
              <a:ea typeface="Rockwell"/>
              <a:cs typeface="Rockwell"/>
              <a:sym typeface="Rockwell"/>
            </a:endParaRPr>
          </a:p>
        </p:txBody>
      </p:sp>
      <p:pic>
        <p:nvPicPr>
          <p:cNvPr id="611" name="Google Shape;611;gff02b97aaf_0_43"/>
          <p:cNvPicPr preferRelativeResize="0"/>
          <p:nvPr/>
        </p:nvPicPr>
        <p:blipFill>
          <a:blip r:embed="rId3">
            <a:alphaModFix/>
          </a:blip>
          <a:stretch>
            <a:fillRect/>
          </a:stretch>
        </p:blipFill>
        <p:spPr>
          <a:xfrm>
            <a:off x="152400" y="1065075"/>
            <a:ext cx="5803124" cy="3868749"/>
          </a:xfrm>
          <a:prstGeom prst="rect">
            <a:avLst/>
          </a:prstGeom>
          <a:noFill/>
          <a:ln>
            <a:noFill/>
          </a:ln>
        </p:spPr>
      </p:pic>
      <p:pic>
        <p:nvPicPr>
          <p:cNvPr id="612" name="Google Shape;612;gff02b97aaf_0_43"/>
          <p:cNvPicPr preferRelativeResize="0"/>
          <p:nvPr/>
        </p:nvPicPr>
        <p:blipFill>
          <a:blip r:embed="rId4">
            <a:alphaModFix/>
          </a:blip>
          <a:stretch>
            <a:fillRect/>
          </a:stretch>
        </p:blipFill>
        <p:spPr>
          <a:xfrm>
            <a:off x="6155923" y="1022225"/>
            <a:ext cx="5931675" cy="3954450"/>
          </a:xfrm>
          <a:prstGeom prst="rect">
            <a:avLst/>
          </a:prstGeom>
          <a:noFill/>
          <a:ln>
            <a:noFill/>
          </a:ln>
        </p:spPr>
      </p:pic>
      <p:pic>
        <p:nvPicPr>
          <p:cNvPr id="613" name="Google Shape;613;gff02b97aaf_0_43"/>
          <p:cNvPicPr preferRelativeResize="0"/>
          <p:nvPr/>
        </p:nvPicPr>
        <p:blipFill>
          <a:blip r:embed="rId5">
            <a:alphaModFix/>
          </a:blip>
          <a:stretch>
            <a:fillRect/>
          </a:stretch>
        </p:blipFill>
        <p:spPr>
          <a:xfrm>
            <a:off x="3813438" y="3884200"/>
            <a:ext cx="4460727" cy="29737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gff02b97aaf_0_52"/>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20" name="Google Shape;620;gff02b97aaf_0_52"/>
          <p:cNvSpPr txBox="1"/>
          <p:nvPr/>
        </p:nvSpPr>
        <p:spPr>
          <a:xfrm>
            <a:off x="0" y="123375"/>
            <a:ext cx="12087600" cy="71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latin typeface="Rockwell"/>
                <a:ea typeface="Rockwell"/>
                <a:cs typeface="Rockwell"/>
                <a:sym typeface="Rockwell"/>
              </a:rPr>
              <a:t>SILVER CREEK’S NIGHT AT THE IRONPIGS!</a:t>
            </a:r>
            <a:endParaRPr b="1" sz="4200">
              <a:latin typeface="Rockwell"/>
              <a:ea typeface="Rockwell"/>
              <a:cs typeface="Rockwell"/>
              <a:sym typeface="Rockwell"/>
            </a:endParaRPr>
          </a:p>
        </p:txBody>
      </p:sp>
      <p:pic>
        <p:nvPicPr>
          <p:cNvPr id="621" name="Google Shape;621;gff02b97aaf_0_52"/>
          <p:cNvPicPr preferRelativeResize="0"/>
          <p:nvPr/>
        </p:nvPicPr>
        <p:blipFill>
          <a:blip r:embed="rId3">
            <a:alphaModFix/>
          </a:blip>
          <a:stretch>
            <a:fillRect/>
          </a:stretch>
        </p:blipFill>
        <p:spPr>
          <a:xfrm>
            <a:off x="201725" y="835375"/>
            <a:ext cx="7979739" cy="5319826"/>
          </a:xfrm>
          <a:prstGeom prst="rect">
            <a:avLst/>
          </a:prstGeom>
          <a:noFill/>
          <a:ln>
            <a:noFill/>
          </a:ln>
        </p:spPr>
      </p:pic>
      <p:pic>
        <p:nvPicPr>
          <p:cNvPr id="622" name="Google Shape;622;gff02b97aaf_0_52"/>
          <p:cNvPicPr preferRelativeResize="0"/>
          <p:nvPr/>
        </p:nvPicPr>
        <p:blipFill rotWithShape="1">
          <a:blip r:embed="rId4">
            <a:alphaModFix/>
          </a:blip>
          <a:srcRect b="30613" l="0" r="0" t="0"/>
          <a:stretch/>
        </p:blipFill>
        <p:spPr>
          <a:xfrm>
            <a:off x="8918275" y="835275"/>
            <a:ext cx="3010100" cy="3132975"/>
          </a:xfrm>
          <a:prstGeom prst="rect">
            <a:avLst/>
          </a:prstGeom>
          <a:noFill/>
          <a:ln>
            <a:noFill/>
          </a:ln>
        </p:spPr>
      </p:pic>
      <p:pic>
        <p:nvPicPr>
          <p:cNvPr id="623" name="Google Shape;623;gff02b97aaf_0_52"/>
          <p:cNvPicPr preferRelativeResize="0"/>
          <p:nvPr/>
        </p:nvPicPr>
        <p:blipFill>
          <a:blip r:embed="rId5">
            <a:alphaModFix/>
          </a:blip>
          <a:stretch>
            <a:fillRect/>
          </a:stretch>
        </p:blipFill>
        <p:spPr>
          <a:xfrm>
            <a:off x="0" y="4489775"/>
            <a:ext cx="3552324" cy="2368224"/>
          </a:xfrm>
          <a:prstGeom prst="rect">
            <a:avLst/>
          </a:prstGeom>
          <a:noFill/>
          <a:ln>
            <a:noFill/>
          </a:ln>
        </p:spPr>
      </p:pic>
      <p:pic>
        <p:nvPicPr>
          <p:cNvPr id="624" name="Google Shape;624;gff02b97aaf_0_52"/>
          <p:cNvPicPr preferRelativeResize="0"/>
          <p:nvPr/>
        </p:nvPicPr>
        <p:blipFill>
          <a:blip r:embed="rId6">
            <a:alphaModFix/>
          </a:blip>
          <a:stretch>
            <a:fillRect/>
          </a:stretch>
        </p:blipFill>
        <p:spPr>
          <a:xfrm>
            <a:off x="8096950" y="3725024"/>
            <a:ext cx="2088650" cy="3132975"/>
          </a:xfrm>
          <a:prstGeom prst="rect">
            <a:avLst/>
          </a:prstGeom>
          <a:noFill/>
          <a:ln>
            <a:noFill/>
          </a:ln>
        </p:spPr>
      </p:pic>
      <p:pic>
        <p:nvPicPr>
          <p:cNvPr id="625" name="Google Shape;625;gff02b97aaf_0_52"/>
          <p:cNvPicPr preferRelativeResize="0"/>
          <p:nvPr/>
        </p:nvPicPr>
        <p:blipFill>
          <a:blip r:embed="rId7">
            <a:alphaModFix/>
          </a:blip>
          <a:stretch>
            <a:fillRect/>
          </a:stretch>
        </p:blipFill>
        <p:spPr>
          <a:xfrm>
            <a:off x="4267638" y="4489775"/>
            <a:ext cx="3552328" cy="23682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gff02b97aaf_0_62"/>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32" name="Google Shape;632;gff02b97aaf_0_62"/>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latin typeface="Rockwell"/>
                <a:ea typeface="Rockwell"/>
                <a:cs typeface="Rockwell"/>
                <a:sym typeface="Rockwell"/>
              </a:rPr>
              <a:t>SILVER CREEK’S NIGHT AT THE IRONPIGS!</a:t>
            </a:r>
            <a:endParaRPr b="1" sz="4200">
              <a:latin typeface="Rockwell"/>
              <a:ea typeface="Rockwell"/>
              <a:cs typeface="Rockwell"/>
              <a:sym typeface="Rockwell"/>
            </a:endParaRPr>
          </a:p>
        </p:txBody>
      </p:sp>
      <p:pic>
        <p:nvPicPr>
          <p:cNvPr id="633" name="Google Shape;633;gff02b97aaf_0_62"/>
          <p:cNvPicPr preferRelativeResize="0"/>
          <p:nvPr/>
        </p:nvPicPr>
        <p:blipFill>
          <a:blip r:embed="rId3">
            <a:alphaModFix/>
          </a:blip>
          <a:stretch>
            <a:fillRect/>
          </a:stretch>
        </p:blipFill>
        <p:spPr>
          <a:xfrm>
            <a:off x="152400" y="1385775"/>
            <a:ext cx="7979739" cy="5319826"/>
          </a:xfrm>
          <a:prstGeom prst="rect">
            <a:avLst/>
          </a:prstGeom>
          <a:noFill/>
          <a:ln>
            <a:noFill/>
          </a:ln>
        </p:spPr>
      </p:pic>
      <p:pic>
        <p:nvPicPr>
          <p:cNvPr id="634" name="Google Shape;634;gff02b97aaf_0_62"/>
          <p:cNvPicPr preferRelativeResize="0"/>
          <p:nvPr/>
        </p:nvPicPr>
        <p:blipFill>
          <a:blip r:embed="rId4">
            <a:alphaModFix/>
          </a:blip>
          <a:stretch>
            <a:fillRect/>
          </a:stretch>
        </p:blipFill>
        <p:spPr>
          <a:xfrm>
            <a:off x="5225589" y="4354625"/>
            <a:ext cx="3755059" cy="2503373"/>
          </a:xfrm>
          <a:prstGeom prst="rect">
            <a:avLst/>
          </a:prstGeom>
          <a:noFill/>
          <a:ln>
            <a:noFill/>
          </a:ln>
        </p:spPr>
      </p:pic>
      <p:pic>
        <p:nvPicPr>
          <p:cNvPr id="635" name="Google Shape;635;gff02b97aaf_0_62"/>
          <p:cNvPicPr preferRelativeResize="0"/>
          <p:nvPr/>
        </p:nvPicPr>
        <p:blipFill>
          <a:blip r:embed="rId5">
            <a:alphaModFix/>
          </a:blip>
          <a:stretch>
            <a:fillRect/>
          </a:stretch>
        </p:blipFill>
        <p:spPr>
          <a:xfrm>
            <a:off x="6903078" y="1095475"/>
            <a:ext cx="4888727" cy="3259151"/>
          </a:xfrm>
          <a:prstGeom prst="rect">
            <a:avLst/>
          </a:prstGeom>
          <a:noFill/>
          <a:ln>
            <a:noFill/>
          </a:ln>
        </p:spPr>
      </p:pic>
      <p:pic>
        <p:nvPicPr>
          <p:cNvPr id="636" name="Google Shape;636;gff02b97aaf_0_62"/>
          <p:cNvPicPr preferRelativeResize="0"/>
          <p:nvPr/>
        </p:nvPicPr>
        <p:blipFill rotWithShape="1">
          <a:blip r:embed="rId6">
            <a:alphaModFix/>
          </a:blip>
          <a:srcRect b="28073" l="0" r="0" t="0"/>
          <a:stretch/>
        </p:blipFill>
        <p:spPr>
          <a:xfrm>
            <a:off x="152400" y="4905027"/>
            <a:ext cx="3755051" cy="1800576"/>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gff02b97aaf_0_73"/>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43" name="Google Shape;643;gff02b97aaf_0_73"/>
          <p:cNvSpPr txBox="1"/>
          <p:nvPr/>
        </p:nvSpPr>
        <p:spPr>
          <a:xfrm>
            <a:off x="0" y="123375"/>
            <a:ext cx="12087600" cy="111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200">
                <a:latin typeface="Rockwell"/>
                <a:ea typeface="Rockwell"/>
                <a:cs typeface="Rockwell"/>
                <a:sym typeface="Rockwell"/>
              </a:rPr>
              <a:t>SILVER CREEK’S NIGHT AT THE IRONPIGS!</a:t>
            </a:r>
            <a:endParaRPr b="1" sz="4200">
              <a:latin typeface="Rockwell"/>
              <a:ea typeface="Rockwell"/>
              <a:cs typeface="Rockwell"/>
              <a:sym typeface="Rockwell"/>
            </a:endParaRPr>
          </a:p>
        </p:txBody>
      </p:sp>
      <p:pic>
        <p:nvPicPr>
          <p:cNvPr id="644" name="Google Shape;644;gff02b97aaf_0_73"/>
          <p:cNvPicPr preferRelativeResize="0"/>
          <p:nvPr/>
        </p:nvPicPr>
        <p:blipFill>
          <a:blip r:embed="rId3">
            <a:alphaModFix/>
          </a:blip>
          <a:stretch>
            <a:fillRect/>
          </a:stretch>
        </p:blipFill>
        <p:spPr>
          <a:xfrm>
            <a:off x="0" y="1040425"/>
            <a:ext cx="6099126" cy="4066076"/>
          </a:xfrm>
          <a:prstGeom prst="rect">
            <a:avLst/>
          </a:prstGeom>
          <a:noFill/>
          <a:ln>
            <a:noFill/>
          </a:ln>
        </p:spPr>
      </p:pic>
      <p:pic>
        <p:nvPicPr>
          <p:cNvPr id="645" name="Google Shape;645;gff02b97aaf_0_73"/>
          <p:cNvPicPr preferRelativeResize="0"/>
          <p:nvPr/>
        </p:nvPicPr>
        <p:blipFill>
          <a:blip r:embed="rId4">
            <a:alphaModFix/>
          </a:blip>
          <a:stretch>
            <a:fillRect/>
          </a:stretch>
        </p:blipFill>
        <p:spPr>
          <a:xfrm>
            <a:off x="7203375" y="1040425"/>
            <a:ext cx="4884223" cy="3256149"/>
          </a:xfrm>
          <a:prstGeom prst="rect">
            <a:avLst/>
          </a:prstGeom>
          <a:noFill/>
          <a:ln>
            <a:noFill/>
          </a:ln>
        </p:spPr>
      </p:pic>
      <p:pic>
        <p:nvPicPr>
          <p:cNvPr id="646" name="Google Shape;646;gff02b97aaf_0_73"/>
          <p:cNvPicPr preferRelativeResize="0"/>
          <p:nvPr/>
        </p:nvPicPr>
        <p:blipFill>
          <a:blip r:embed="rId5">
            <a:alphaModFix/>
          </a:blip>
          <a:stretch>
            <a:fillRect/>
          </a:stretch>
        </p:blipFill>
        <p:spPr>
          <a:xfrm>
            <a:off x="4739978" y="2791925"/>
            <a:ext cx="2712050" cy="4066074"/>
          </a:xfrm>
          <a:prstGeom prst="rect">
            <a:avLst/>
          </a:prstGeom>
          <a:noFill/>
          <a:ln>
            <a:noFill/>
          </a:ln>
        </p:spPr>
      </p:pic>
      <p:pic>
        <p:nvPicPr>
          <p:cNvPr id="647" name="Google Shape;647;gff02b97aaf_0_73"/>
          <p:cNvPicPr preferRelativeResize="0"/>
          <p:nvPr/>
        </p:nvPicPr>
        <p:blipFill>
          <a:blip r:embed="rId6">
            <a:alphaModFix/>
          </a:blip>
          <a:stretch>
            <a:fillRect/>
          </a:stretch>
        </p:blipFill>
        <p:spPr>
          <a:xfrm>
            <a:off x="7648448" y="3898575"/>
            <a:ext cx="4439152" cy="2959424"/>
          </a:xfrm>
          <a:prstGeom prst="rect">
            <a:avLst/>
          </a:prstGeom>
          <a:noFill/>
          <a:ln>
            <a:noFill/>
          </a:ln>
        </p:spPr>
      </p:pic>
      <p:pic>
        <p:nvPicPr>
          <p:cNvPr id="648" name="Google Shape;648;gff02b97aaf_0_73"/>
          <p:cNvPicPr preferRelativeResize="0"/>
          <p:nvPr/>
        </p:nvPicPr>
        <p:blipFill>
          <a:blip r:embed="rId7">
            <a:alphaModFix/>
          </a:blip>
          <a:stretch>
            <a:fillRect/>
          </a:stretch>
        </p:blipFill>
        <p:spPr>
          <a:xfrm>
            <a:off x="507400" y="4167225"/>
            <a:ext cx="4036149" cy="26907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pic>
        <p:nvPicPr>
          <p:cNvPr id="459" name="Google Shape;459;p2"/>
          <p:cNvPicPr preferRelativeResize="0"/>
          <p:nvPr>
            <p:ph idx="2" type="pic"/>
          </p:nvPr>
        </p:nvPicPr>
        <p:blipFill rotWithShape="1">
          <a:blip r:embed="rId3">
            <a:alphaModFix/>
          </a:blip>
          <a:srcRect b="0" l="0" r="0" t="0"/>
          <a:stretch/>
        </p:blipFill>
        <p:spPr>
          <a:xfrm>
            <a:off x="90282" y="86715"/>
            <a:ext cx="5169976" cy="3262522"/>
          </a:xfrm>
          <a:prstGeom prst="rect">
            <a:avLst/>
          </a:prstGeom>
          <a:noFill/>
          <a:ln>
            <a:noFill/>
          </a:ln>
        </p:spPr>
      </p:pic>
      <p:sp>
        <p:nvSpPr>
          <p:cNvPr id="460" name="Google Shape;460;p2"/>
          <p:cNvSpPr txBox="1"/>
          <p:nvPr>
            <p:ph type="ctrTitle"/>
          </p:nvPr>
        </p:nvSpPr>
        <p:spPr>
          <a:xfrm>
            <a:off x="84000" y="3185653"/>
            <a:ext cx="5176258" cy="69809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Our Mission</a:t>
            </a:r>
            <a:endParaRPr/>
          </a:p>
        </p:txBody>
      </p:sp>
      <p:sp>
        <p:nvSpPr>
          <p:cNvPr id="461" name="Google Shape;461;p2"/>
          <p:cNvSpPr txBox="1"/>
          <p:nvPr>
            <p:ph idx="1" type="subTitle"/>
          </p:nvPr>
        </p:nvSpPr>
        <p:spPr>
          <a:xfrm>
            <a:off x="84000" y="3746090"/>
            <a:ext cx="5176258" cy="2979175"/>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i="1" lang="en-US" sz="1800"/>
              <a:t>SCAA is a multi-generational organization that was founded over 50 years ago to establish, promote and maintain baseball and softball opportunities for the children of Springfield Township and the Upper Bucks County Region of Pennsylvania. Our efforts have spanned not only decades, but also the lives of area athletes, their families support and many changes in society. Fair Competition, Sportsmanship and Fellowship are the foundation of our mission and these ideals never go out of style. ​</a:t>
            </a:r>
            <a:endParaRPr sz="1800"/>
          </a:p>
        </p:txBody>
      </p:sp>
      <p:sp>
        <p:nvSpPr>
          <p:cNvPr id="462" name="Google Shape;462;p2"/>
          <p:cNvSpPr txBox="1"/>
          <p:nvPr>
            <p:ph idx="3" type="body"/>
          </p:nvPr>
        </p:nvSpPr>
        <p:spPr>
          <a:xfrm>
            <a:off x="6028131" y="845653"/>
            <a:ext cx="5684238" cy="4680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Silver Creek: They can’t take it out of you, and they can’t put it into you.</a:t>
            </a:r>
            <a:endParaRPr/>
          </a:p>
          <a:p>
            <a:pPr indent="0" lvl="0" marL="0" rtl="0" algn="l">
              <a:lnSpc>
                <a:spcPct val="90000"/>
              </a:lnSpc>
              <a:spcBef>
                <a:spcPts val="1000"/>
              </a:spcBef>
              <a:spcAft>
                <a:spcPts val="0"/>
              </a:spcAft>
              <a:buClr>
                <a:srgbClr val="3F3F3F"/>
              </a:buClr>
              <a:buSzPts val="1800"/>
              <a:buNone/>
            </a:pPr>
            <a:r>
              <a:rPr lang="en-US"/>
              <a:t>This place has a lot in common with Roosevelt’s New Deal alphabet soup recipe for economic recovery. We often compare it to a Works Progress Administration (WPA) project.</a:t>
            </a:r>
            <a:endParaRPr/>
          </a:p>
        </p:txBody>
      </p:sp>
      <p:sp>
        <p:nvSpPr>
          <p:cNvPr id="463" name="Google Shape;463;p2"/>
          <p:cNvSpPr/>
          <p:nvPr>
            <p:ph idx="12" type="sldNum"/>
          </p:nvPr>
        </p:nvSpPr>
        <p:spPr>
          <a:xfrm>
            <a:off x="11496369" y="6155190"/>
            <a:ext cx="432000" cy="4320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
        <p:nvSpPr>
          <p:cNvPr id="654" name="Google Shape;654;gff02b97aaf_0_93"/>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55" name="Google Shape;655;gff02b97aaf_0_93"/>
          <p:cNvSpPr txBox="1"/>
          <p:nvPr/>
        </p:nvSpPr>
        <p:spPr>
          <a:xfrm>
            <a:off x="0" y="123375"/>
            <a:ext cx="12087600" cy="8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300">
                <a:latin typeface="Rockwell"/>
                <a:ea typeface="Rockwell"/>
                <a:cs typeface="Rockwell"/>
                <a:sym typeface="Rockwell"/>
              </a:rPr>
              <a:t>THANK YOU COACHES, VOLUNTEERS, AND FAMILIES!</a:t>
            </a:r>
            <a:endParaRPr b="1" sz="3300">
              <a:latin typeface="Rockwell"/>
              <a:ea typeface="Rockwell"/>
              <a:cs typeface="Rockwell"/>
              <a:sym typeface="Rockwell"/>
            </a:endParaRPr>
          </a:p>
        </p:txBody>
      </p:sp>
      <p:pic>
        <p:nvPicPr>
          <p:cNvPr id="656" name="Google Shape;656;gff02b97aaf_0_93"/>
          <p:cNvPicPr preferRelativeResize="0"/>
          <p:nvPr/>
        </p:nvPicPr>
        <p:blipFill>
          <a:blip r:embed="rId3">
            <a:alphaModFix/>
          </a:blip>
          <a:stretch>
            <a:fillRect/>
          </a:stretch>
        </p:blipFill>
        <p:spPr>
          <a:xfrm>
            <a:off x="152400" y="1139175"/>
            <a:ext cx="5566425" cy="5566425"/>
          </a:xfrm>
          <a:prstGeom prst="rect">
            <a:avLst/>
          </a:prstGeom>
          <a:noFill/>
          <a:ln>
            <a:noFill/>
          </a:ln>
        </p:spPr>
      </p:pic>
      <p:pic>
        <p:nvPicPr>
          <p:cNvPr id="657" name="Google Shape;657;gff02b97aaf_0_93"/>
          <p:cNvPicPr preferRelativeResize="0"/>
          <p:nvPr/>
        </p:nvPicPr>
        <p:blipFill>
          <a:blip r:embed="rId4">
            <a:alphaModFix/>
          </a:blip>
          <a:stretch>
            <a:fillRect/>
          </a:stretch>
        </p:blipFill>
        <p:spPr>
          <a:xfrm>
            <a:off x="5795025" y="1495547"/>
            <a:ext cx="2930600" cy="2853205"/>
          </a:xfrm>
          <a:prstGeom prst="rect">
            <a:avLst/>
          </a:prstGeom>
          <a:noFill/>
          <a:ln>
            <a:noFill/>
          </a:ln>
        </p:spPr>
      </p:pic>
      <p:pic>
        <p:nvPicPr>
          <p:cNvPr id="658" name="Google Shape;658;gff02b97aaf_0_93"/>
          <p:cNvPicPr preferRelativeResize="0"/>
          <p:nvPr/>
        </p:nvPicPr>
        <p:blipFill>
          <a:blip r:embed="rId5">
            <a:alphaModFix/>
          </a:blip>
          <a:stretch>
            <a:fillRect/>
          </a:stretch>
        </p:blipFill>
        <p:spPr>
          <a:xfrm>
            <a:off x="5795025" y="4511725"/>
            <a:ext cx="3285774" cy="2193876"/>
          </a:xfrm>
          <a:prstGeom prst="rect">
            <a:avLst/>
          </a:prstGeom>
          <a:noFill/>
          <a:ln>
            <a:noFill/>
          </a:ln>
        </p:spPr>
      </p:pic>
      <p:pic>
        <p:nvPicPr>
          <p:cNvPr id="659" name="Google Shape;659;gff02b97aaf_0_93"/>
          <p:cNvPicPr preferRelativeResize="0"/>
          <p:nvPr/>
        </p:nvPicPr>
        <p:blipFill>
          <a:blip r:embed="rId6">
            <a:alphaModFix/>
          </a:blip>
          <a:stretch>
            <a:fillRect/>
          </a:stretch>
        </p:blipFill>
        <p:spPr>
          <a:xfrm>
            <a:off x="9157000" y="4511725"/>
            <a:ext cx="2930600" cy="2346274"/>
          </a:xfrm>
          <a:prstGeom prst="rect">
            <a:avLst/>
          </a:prstGeom>
          <a:noFill/>
          <a:ln>
            <a:noFill/>
          </a:ln>
        </p:spPr>
      </p:pic>
      <p:pic>
        <p:nvPicPr>
          <p:cNvPr id="660" name="Google Shape;660;gff02b97aaf_0_93"/>
          <p:cNvPicPr preferRelativeResize="0"/>
          <p:nvPr/>
        </p:nvPicPr>
        <p:blipFill>
          <a:blip r:embed="rId7">
            <a:alphaModFix/>
          </a:blip>
          <a:stretch>
            <a:fillRect/>
          </a:stretch>
        </p:blipFill>
        <p:spPr>
          <a:xfrm>
            <a:off x="8801825" y="1977575"/>
            <a:ext cx="3161574" cy="23711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gff02b97aaf_0_136"/>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
        <p:nvSpPr>
          <p:cNvPr id="667" name="Google Shape;667;gff02b97aaf_0_136"/>
          <p:cNvSpPr txBox="1"/>
          <p:nvPr/>
        </p:nvSpPr>
        <p:spPr>
          <a:xfrm>
            <a:off x="0" y="123375"/>
            <a:ext cx="12087600" cy="8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3200">
                <a:latin typeface="Rockwell"/>
                <a:ea typeface="Rockwell"/>
                <a:cs typeface="Rockwell"/>
                <a:sym typeface="Rockwell"/>
              </a:rPr>
              <a:t>THERE’S JUST SOMETHING SPECIAL ABOUT THIS PLACE</a:t>
            </a:r>
            <a:endParaRPr b="1" sz="3200">
              <a:latin typeface="Rockwell"/>
              <a:ea typeface="Rockwell"/>
              <a:cs typeface="Rockwell"/>
              <a:sym typeface="Rockwell"/>
            </a:endParaRPr>
          </a:p>
        </p:txBody>
      </p:sp>
      <p:pic>
        <p:nvPicPr>
          <p:cNvPr id="668" name="Google Shape;668;gff02b97aaf_0_136"/>
          <p:cNvPicPr preferRelativeResize="0"/>
          <p:nvPr/>
        </p:nvPicPr>
        <p:blipFill>
          <a:blip r:embed="rId3">
            <a:alphaModFix/>
          </a:blip>
          <a:stretch>
            <a:fillRect/>
          </a:stretch>
        </p:blipFill>
        <p:spPr>
          <a:xfrm>
            <a:off x="300425" y="843150"/>
            <a:ext cx="5131660" cy="5566425"/>
          </a:xfrm>
          <a:prstGeom prst="rect">
            <a:avLst/>
          </a:prstGeom>
          <a:noFill/>
          <a:ln>
            <a:noFill/>
          </a:ln>
        </p:spPr>
      </p:pic>
      <p:pic>
        <p:nvPicPr>
          <p:cNvPr id="669" name="Google Shape;669;gff02b97aaf_0_136"/>
          <p:cNvPicPr preferRelativeResize="0"/>
          <p:nvPr/>
        </p:nvPicPr>
        <p:blipFill>
          <a:blip r:embed="rId4">
            <a:alphaModFix/>
          </a:blip>
          <a:stretch>
            <a:fillRect/>
          </a:stretch>
        </p:blipFill>
        <p:spPr>
          <a:xfrm>
            <a:off x="7025037" y="4024575"/>
            <a:ext cx="5037226" cy="2833425"/>
          </a:xfrm>
          <a:prstGeom prst="rect">
            <a:avLst/>
          </a:prstGeom>
          <a:noFill/>
          <a:ln>
            <a:noFill/>
          </a:ln>
        </p:spPr>
      </p:pic>
      <p:pic>
        <p:nvPicPr>
          <p:cNvPr id="670" name="Google Shape;670;gff02b97aaf_0_136"/>
          <p:cNvPicPr preferRelativeResize="0"/>
          <p:nvPr/>
        </p:nvPicPr>
        <p:blipFill>
          <a:blip r:embed="rId5">
            <a:alphaModFix/>
          </a:blip>
          <a:stretch>
            <a:fillRect/>
          </a:stretch>
        </p:blipFill>
        <p:spPr>
          <a:xfrm>
            <a:off x="5432072" y="843150"/>
            <a:ext cx="4867675" cy="36466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pic>
        <p:nvPicPr>
          <p:cNvPr id="676" name="Google Shape;676;p15"/>
          <p:cNvPicPr preferRelativeResize="0"/>
          <p:nvPr>
            <p:ph idx="2" type="pic"/>
          </p:nvPr>
        </p:nvPicPr>
        <p:blipFill rotWithShape="1">
          <a:blip r:embed="rId3">
            <a:alphaModFix/>
          </a:blip>
          <a:srcRect b="0" l="0" r="0" t="0"/>
          <a:stretch/>
        </p:blipFill>
        <p:spPr>
          <a:xfrm>
            <a:off x="90280" y="0"/>
            <a:ext cx="8591603" cy="3185652"/>
          </a:xfrm>
          <a:prstGeom prst="rect">
            <a:avLst/>
          </a:prstGeom>
          <a:noFill/>
          <a:ln>
            <a:noFill/>
          </a:ln>
        </p:spPr>
      </p:pic>
      <p:sp>
        <p:nvSpPr>
          <p:cNvPr id="677" name="Google Shape;677;p15"/>
          <p:cNvSpPr txBox="1"/>
          <p:nvPr>
            <p:ph idx="1" type="subTitle"/>
          </p:nvPr>
        </p:nvSpPr>
        <p:spPr>
          <a:xfrm>
            <a:off x="83999" y="3746090"/>
            <a:ext cx="8597883" cy="2979175"/>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t/>
            </a:r>
            <a:endParaRPr sz="1800"/>
          </a:p>
        </p:txBody>
      </p:sp>
      <p:sp>
        <p:nvSpPr>
          <p:cNvPr id="678" name="Google Shape;678;p15"/>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679" name="Google Shape;679;p15"/>
          <p:cNvPicPr preferRelativeResize="0"/>
          <p:nvPr/>
        </p:nvPicPr>
        <p:blipFill>
          <a:blip r:embed="rId4">
            <a:alphaModFix/>
          </a:blip>
          <a:stretch>
            <a:fillRect/>
          </a:stretch>
        </p:blipFill>
        <p:spPr>
          <a:xfrm>
            <a:off x="90271" y="3815134"/>
            <a:ext cx="5050832" cy="2841099"/>
          </a:xfrm>
          <a:prstGeom prst="rect">
            <a:avLst/>
          </a:prstGeom>
          <a:noFill/>
          <a:ln>
            <a:noFill/>
          </a:ln>
        </p:spPr>
      </p:pic>
      <p:pic>
        <p:nvPicPr>
          <p:cNvPr id="680" name="Google Shape;680;p15"/>
          <p:cNvPicPr preferRelativeResize="0"/>
          <p:nvPr/>
        </p:nvPicPr>
        <p:blipFill>
          <a:blip r:embed="rId5">
            <a:alphaModFix/>
          </a:blip>
          <a:stretch>
            <a:fillRect/>
          </a:stretch>
        </p:blipFill>
        <p:spPr>
          <a:xfrm>
            <a:off x="5257235" y="3746100"/>
            <a:ext cx="3553839" cy="297917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gff02b97aaf_0_0"/>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687" name="Google Shape;687;gff02b97aaf_0_0"/>
          <p:cNvPicPr preferRelativeResize="0"/>
          <p:nvPr/>
        </p:nvPicPr>
        <p:blipFill>
          <a:blip r:embed="rId3">
            <a:alphaModFix/>
          </a:blip>
          <a:stretch>
            <a:fillRect/>
          </a:stretch>
        </p:blipFill>
        <p:spPr>
          <a:xfrm>
            <a:off x="473100" y="152400"/>
            <a:ext cx="4632747" cy="6553199"/>
          </a:xfrm>
          <a:prstGeom prst="rect">
            <a:avLst/>
          </a:prstGeom>
          <a:noFill/>
          <a:ln>
            <a:noFill/>
          </a:ln>
        </p:spPr>
      </p:pic>
      <p:sp>
        <p:nvSpPr>
          <p:cNvPr id="688" name="Google Shape;688;gff02b97aaf_0_0"/>
          <p:cNvSpPr txBox="1"/>
          <p:nvPr/>
        </p:nvSpPr>
        <p:spPr>
          <a:xfrm>
            <a:off x="5588750" y="863425"/>
            <a:ext cx="6339600" cy="503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4500">
                <a:latin typeface="Calibri"/>
                <a:ea typeface="Calibri"/>
                <a:cs typeface="Calibri"/>
                <a:sym typeface="Calibri"/>
              </a:rPr>
              <a:t>SCAA proudly presents our third annual </a:t>
            </a:r>
            <a:endParaRPr sz="4500">
              <a:latin typeface="Calibri"/>
              <a:ea typeface="Calibri"/>
              <a:cs typeface="Calibri"/>
              <a:sym typeface="Calibri"/>
            </a:endParaRPr>
          </a:p>
          <a:p>
            <a:pPr indent="0" lvl="0" marL="0" rtl="0" algn="l">
              <a:spcBef>
                <a:spcPts val="0"/>
              </a:spcBef>
              <a:spcAft>
                <a:spcPts val="0"/>
              </a:spcAft>
              <a:buNone/>
            </a:pPr>
            <a:r>
              <a:rPr lang="en-US" sz="4500">
                <a:latin typeface="Calibri"/>
                <a:ea typeface="Calibri"/>
                <a:cs typeface="Calibri"/>
                <a:sym typeface="Calibri"/>
              </a:rPr>
              <a:t>cornhole tournament!</a:t>
            </a:r>
            <a:endParaRPr sz="4500">
              <a:latin typeface="Calibri"/>
              <a:ea typeface="Calibri"/>
              <a:cs typeface="Calibri"/>
              <a:sym typeface="Calibri"/>
            </a:endParaRPr>
          </a:p>
          <a:p>
            <a:pPr indent="0" lvl="0" marL="0" rtl="0" algn="l">
              <a:spcBef>
                <a:spcPts val="0"/>
              </a:spcBef>
              <a:spcAft>
                <a:spcPts val="0"/>
              </a:spcAft>
              <a:buNone/>
            </a:pPr>
            <a:r>
              <a:rPr lang="en-US" sz="4500">
                <a:latin typeface="Calibri"/>
                <a:ea typeface="Calibri"/>
                <a:cs typeface="Calibri"/>
                <a:sym typeface="Calibri"/>
              </a:rPr>
              <a:t>Oct. 15, 2022 @ 10am</a:t>
            </a:r>
            <a:endParaRPr sz="4500">
              <a:latin typeface="Calibri"/>
              <a:ea typeface="Calibri"/>
              <a:cs typeface="Calibri"/>
              <a:sym typeface="Calibri"/>
            </a:endParaRPr>
          </a:p>
          <a:p>
            <a:pPr indent="0" lvl="0" marL="0" rtl="0" algn="l">
              <a:spcBef>
                <a:spcPts val="0"/>
              </a:spcBef>
              <a:spcAft>
                <a:spcPts val="0"/>
              </a:spcAft>
              <a:buNone/>
            </a:pPr>
            <a:r>
              <a:t/>
            </a:r>
            <a:endParaRPr sz="4500">
              <a:latin typeface="Calibri"/>
              <a:ea typeface="Calibri"/>
              <a:cs typeface="Calibri"/>
              <a:sym typeface="Calibri"/>
            </a:endParaRPr>
          </a:p>
          <a:p>
            <a:pPr indent="0" lvl="0" marL="0" rtl="0" algn="l">
              <a:spcBef>
                <a:spcPts val="0"/>
              </a:spcBef>
              <a:spcAft>
                <a:spcPts val="0"/>
              </a:spcAft>
              <a:buNone/>
            </a:pPr>
            <a:r>
              <a:rPr lang="en-US" sz="4500">
                <a:latin typeface="Calibri"/>
                <a:ea typeface="Calibri"/>
                <a:cs typeface="Calibri"/>
                <a:sym typeface="Calibri"/>
              </a:rPr>
              <a:t>Register your 2-person team today!</a:t>
            </a:r>
            <a:endParaRPr sz="4500">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pic>
        <p:nvPicPr>
          <p:cNvPr id="694" name="Google Shape;694;p18"/>
          <p:cNvPicPr preferRelativeResize="0"/>
          <p:nvPr>
            <p:ph idx="2" type="pic"/>
          </p:nvPr>
        </p:nvPicPr>
        <p:blipFill rotWithShape="1">
          <a:blip r:embed="rId3">
            <a:alphaModFix/>
          </a:blip>
          <a:srcRect b="0" l="0" r="0" t="0"/>
          <a:stretch/>
        </p:blipFill>
        <p:spPr>
          <a:xfrm>
            <a:off x="98323" y="86714"/>
            <a:ext cx="11985522" cy="6684572"/>
          </a:xfrm>
          <a:prstGeom prst="rect">
            <a:avLst/>
          </a:prstGeom>
          <a:solidFill>
            <a:srgbClr val="D8D8D8"/>
          </a:solidFill>
          <a:ln>
            <a:noFill/>
          </a:ln>
        </p:spPr>
      </p:pic>
      <p:sp>
        <p:nvSpPr>
          <p:cNvPr id="695" name="Google Shape;695;p18"/>
          <p:cNvSpPr txBox="1"/>
          <p:nvPr>
            <p:ph type="ctrTitle"/>
          </p:nvPr>
        </p:nvSpPr>
        <p:spPr>
          <a:xfrm>
            <a:off x="2015613" y="2237328"/>
            <a:ext cx="7669161" cy="1449788"/>
          </a:xfrm>
          <a:prstGeom prst="rect">
            <a:avLst/>
          </a:prstGeom>
          <a:solidFill>
            <a:schemeClr val="dk1">
              <a:alpha val="80000"/>
            </a:schemeClr>
          </a:solidFill>
          <a:ln>
            <a:noFill/>
          </a:ln>
        </p:spPr>
        <p:txBody>
          <a:bodyPr anchorCtr="0" anchor="b" bIns="144000" lIns="288000" spcFirstLastPara="1" rIns="2160000" wrap="square" tIns="0">
            <a:noAutofit/>
          </a:bodyPr>
          <a:lstStyle/>
          <a:p>
            <a:pPr indent="0" lvl="0" marL="0" rtl="0" algn="r">
              <a:lnSpc>
                <a:spcPct val="90000"/>
              </a:lnSpc>
              <a:spcBef>
                <a:spcPts val="0"/>
              </a:spcBef>
              <a:spcAft>
                <a:spcPts val="0"/>
              </a:spcAft>
              <a:buClr>
                <a:schemeClr val="lt1"/>
              </a:buClr>
              <a:buSzPts val="6600"/>
              <a:buFont typeface="Rockwell"/>
              <a:buNone/>
            </a:pPr>
            <a:r>
              <a:rPr lang="en-US"/>
              <a:t>Thank You</a:t>
            </a:r>
            <a:endParaRPr/>
          </a:p>
        </p:txBody>
      </p:sp>
      <p:cxnSp>
        <p:nvCxnSpPr>
          <p:cNvPr descr="Divider line" id="696" name="Google Shape;696;p18"/>
          <p:cNvCxnSpPr/>
          <p:nvPr/>
        </p:nvCxnSpPr>
        <p:spPr>
          <a:xfrm>
            <a:off x="7777113" y="2412127"/>
            <a:ext cx="0" cy="1100190"/>
          </a:xfrm>
          <a:prstGeom prst="straightConnector1">
            <a:avLst/>
          </a:prstGeom>
          <a:noFill/>
          <a:ln cap="flat" cmpd="sng" w="9525">
            <a:solidFill>
              <a:srgbClr val="B01E3C"/>
            </a:solidFill>
            <a:prstDash val="solid"/>
            <a:miter lim="800000"/>
            <a:headEnd len="sm" w="sm" type="none"/>
            <a:tailEnd len="sm" w="sm" type="none"/>
          </a:ln>
        </p:spPr>
      </p:cxnSp>
      <p:pic>
        <p:nvPicPr>
          <p:cNvPr id="697" name="Google Shape;697;p18"/>
          <p:cNvPicPr preferRelativeResize="0"/>
          <p:nvPr>
            <p:ph idx="5" type="pic"/>
          </p:nvPr>
        </p:nvPicPr>
        <p:blipFill rotWithShape="1">
          <a:blip r:embed="rId4">
            <a:alphaModFix/>
          </a:blip>
          <a:srcRect b="0" l="0" r="0" t="0"/>
          <a:stretch/>
        </p:blipFill>
        <p:spPr>
          <a:xfrm>
            <a:off x="8078492" y="2367149"/>
            <a:ext cx="1317523" cy="1317523"/>
          </a:xfrm>
          <a:prstGeom prst="rect">
            <a:avLst/>
          </a:prstGeom>
          <a:noFill/>
          <a:ln>
            <a:noFill/>
          </a:ln>
        </p:spPr>
      </p:pic>
      <p:sp>
        <p:nvSpPr>
          <p:cNvPr id="698" name="Google Shape;698;p18"/>
          <p:cNvSpPr txBox="1"/>
          <p:nvPr>
            <p:ph idx="1" type="subTitle"/>
          </p:nvPr>
        </p:nvSpPr>
        <p:spPr>
          <a:xfrm>
            <a:off x="2015613" y="3684672"/>
            <a:ext cx="5755875" cy="1604172"/>
          </a:xfrm>
          <a:prstGeom prst="rect">
            <a:avLst/>
          </a:prstGeom>
          <a:solidFill>
            <a:schemeClr val="dk1">
              <a:alpha val="89803"/>
            </a:schemeClr>
          </a:solidFill>
          <a:ln>
            <a:noFill/>
          </a:ln>
        </p:spPr>
        <p:txBody>
          <a:bodyPr anchorCtr="0" anchor="t" bIns="0" lIns="216000" spcFirstLastPara="1" rIns="576000" wrap="square" tIns="144000">
            <a:noAutofit/>
          </a:bodyPr>
          <a:lstStyle/>
          <a:p>
            <a:pPr indent="0" lvl="0" marL="0" rtl="0" algn="r">
              <a:lnSpc>
                <a:spcPct val="90000"/>
              </a:lnSpc>
              <a:spcBef>
                <a:spcPts val="0"/>
              </a:spcBef>
              <a:spcAft>
                <a:spcPts val="0"/>
              </a:spcAft>
              <a:buClr>
                <a:schemeClr val="lt1"/>
              </a:buClr>
              <a:buSzPts val="2100"/>
              <a:buNone/>
            </a:pPr>
            <a:r>
              <a:rPr lang="en-US"/>
              <a:t>SCAA Officers, Trustees and Coaches</a:t>
            </a:r>
            <a:endParaRPr/>
          </a:p>
        </p:txBody>
      </p:sp>
      <p:pic>
        <p:nvPicPr>
          <p:cNvPr descr="Person icon" id="699" name="Google Shape;699;p18"/>
          <p:cNvPicPr preferRelativeResize="0"/>
          <p:nvPr/>
        </p:nvPicPr>
        <p:blipFill rotWithShape="1">
          <a:blip r:embed="rId5">
            <a:alphaModFix/>
          </a:blip>
          <a:srcRect b="0" l="0" r="0" t="0"/>
          <a:stretch/>
        </p:blipFill>
        <p:spPr>
          <a:xfrm>
            <a:off x="7375258" y="3926854"/>
            <a:ext cx="164463" cy="164463"/>
          </a:xfrm>
          <a:prstGeom prst="rect">
            <a:avLst/>
          </a:prstGeom>
          <a:noFill/>
          <a:ln>
            <a:noFill/>
          </a:ln>
        </p:spPr>
      </p:pic>
      <p:sp>
        <p:nvSpPr>
          <p:cNvPr id="700" name="Google Shape;700;p18"/>
          <p:cNvSpPr txBox="1"/>
          <p:nvPr>
            <p:ph idx="3" type="body"/>
          </p:nvPr>
        </p:nvSpPr>
        <p:spPr>
          <a:xfrm>
            <a:off x="3088189" y="4142257"/>
            <a:ext cx="4079527" cy="277342"/>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600"/>
              <a:buNone/>
            </a:pPr>
            <a:r>
              <a:rPr lang="en-US"/>
              <a:t>610/346-6840</a:t>
            </a:r>
            <a:endParaRPr/>
          </a:p>
        </p:txBody>
      </p:sp>
      <p:pic>
        <p:nvPicPr>
          <p:cNvPr descr="Phone icon" id="701" name="Google Shape;701;p18"/>
          <p:cNvPicPr preferRelativeResize="0"/>
          <p:nvPr/>
        </p:nvPicPr>
        <p:blipFill rotWithShape="1">
          <a:blip r:embed="rId6">
            <a:alphaModFix/>
          </a:blip>
          <a:srcRect b="0" l="0" r="0" t="0"/>
          <a:stretch/>
        </p:blipFill>
        <p:spPr>
          <a:xfrm>
            <a:off x="7387370" y="4193015"/>
            <a:ext cx="164463" cy="164463"/>
          </a:xfrm>
          <a:prstGeom prst="rect">
            <a:avLst/>
          </a:prstGeom>
          <a:noFill/>
          <a:ln>
            <a:noFill/>
          </a:ln>
        </p:spPr>
      </p:pic>
      <p:sp>
        <p:nvSpPr>
          <p:cNvPr id="702" name="Google Shape;702;p18"/>
          <p:cNvSpPr txBox="1"/>
          <p:nvPr>
            <p:ph idx="4" type="body"/>
          </p:nvPr>
        </p:nvSpPr>
        <p:spPr>
          <a:xfrm>
            <a:off x="3088189" y="4451897"/>
            <a:ext cx="4079527" cy="277342"/>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600"/>
              <a:buNone/>
            </a:pPr>
            <a:r>
              <a:rPr lang="en-US"/>
              <a:t>silvercreekaa@gmail.com</a:t>
            </a:r>
            <a:endParaRPr/>
          </a:p>
        </p:txBody>
      </p:sp>
      <p:pic>
        <p:nvPicPr>
          <p:cNvPr descr="Email icon" id="703" name="Google Shape;703;p18"/>
          <p:cNvPicPr preferRelativeResize="0"/>
          <p:nvPr/>
        </p:nvPicPr>
        <p:blipFill rotWithShape="1">
          <a:blip r:embed="rId7">
            <a:alphaModFix/>
          </a:blip>
          <a:srcRect b="0" l="0" r="0" t="0"/>
          <a:stretch/>
        </p:blipFill>
        <p:spPr>
          <a:xfrm>
            <a:off x="7387370" y="4508336"/>
            <a:ext cx="164463" cy="164463"/>
          </a:xfrm>
          <a:prstGeom prst="rect">
            <a:avLst/>
          </a:prstGeom>
          <a:noFill/>
          <a:ln>
            <a:noFill/>
          </a:ln>
        </p:spPr>
      </p:pic>
      <p:sp>
        <p:nvSpPr>
          <p:cNvPr id="704" name="Google Shape;704;p18"/>
          <p:cNvSpPr txBox="1"/>
          <p:nvPr>
            <p:ph idx="6" type="body"/>
          </p:nvPr>
        </p:nvSpPr>
        <p:spPr>
          <a:xfrm>
            <a:off x="3158687" y="4774093"/>
            <a:ext cx="4009029" cy="277342"/>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chemeClr val="lt1"/>
              </a:buClr>
              <a:buSzPts val="1600"/>
              <a:buNone/>
            </a:pPr>
            <a:r>
              <a:rPr lang="en-US"/>
              <a:t>www.silvercreekathleticassociation.com</a:t>
            </a:r>
            <a:endParaRPr/>
          </a:p>
        </p:txBody>
      </p:sp>
      <p:pic>
        <p:nvPicPr>
          <p:cNvPr descr="World web icon" id="705" name="Google Shape;705;p18"/>
          <p:cNvPicPr preferRelativeResize="0"/>
          <p:nvPr/>
        </p:nvPicPr>
        <p:blipFill rotWithShape="1">
          <a:blip r:embed="rId8">
            <a:alphaModFix/>
          </a:blip>
          <a:srcRect b="0" l="0" r="0" t="0"/>
          <a:stretch/>
        </p:blipFill>
        <p:spPr>
          <a:xfrm>
            <a:off x="7384558" y="4827720"/>
            <a:ext cx="170088" cy="17008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0" name="Shape 710"/>
        <p:cNvGrpSpPr/>
        <p:nvPr/>
      </p:nvGrpSpPr>
      <p:grpSpPr>
        <a:xfrm>
          <a:off x="0" y="0"/>
          <a:ext cx="0" cy="0"/>
          <a:chOff x="0" y="0"/>
          <a:chExt cx="0" cy="0"/>
        </a:xfrm>
      </p:grpSpPr>
      <p:sp>
        <p:nvSpPr>
          <p:cNvPr id="711" name="Google Shape;711;p19"/>
          <p:cNvSpPr txBox="1"/>
          <p:nvPr>
            <p:ph type="title"/>
          </p:nvPr>
        </p:nvSpPr>
        <p:spPr>
          <a:xfrm>
            <a:off x="432000" y="432000"/>
            <a:ext cx="11340000" cy="432000"/>
          </a:xfrm>
          <a:prstGeom prst="rect">
            <a:avLst/>
          </a:prstGeom>
          <a:noFill/>
          <a:ln>
            <a:noFill/>
          </a:ln>
        </p:spPr>
        <p:txBody>
          <a:bodyPr anchorCtr="0" anchor="ctr" bIns="0" lIns="0" spcFirstLastPara="1" rIns="0" wrap="square" tIns="0">
            <a:noAutofit/>
          </a:bodyPr>
          <a:lstStyle/>
          <a:p>
            <a:pPr indent="0" lvl="0" marL="0" rtl="0" algn="l">
              <a:lnSpc>
                <a:spcPct val="90000"/>
              </a:lnSpc>
              <a:spcBef>
                <a:spcPts val="0"/>
              </a:spcBef>
              <a:spcAft>
                <a:spcPts val="0"/>
              </a:spcAft>
              <a:buClr>
                <a:srgbClr val="3F3F3F"/>
              </a:buClr>
              <a:buSzPts val="3200"/>
              <a:buFont typeface="Rockwell"/>
              <a:buNone/>
            </a:pPr>
            <a:r>
              <a:rPr lang="en-US"/>
              <a:t>Customize this Template</a:t>
            </a:r>
            <a:endParaRPr/>
          </a:p>
        </p:txBody>
      </p:sp>
      <p:sp>
        <p:nvSpPr>
          <p:cNvPr id="712" name="Google Shape;712;p19">
            <a:hlinkClick r:id="rId3"/>
          </p:cNvPr>
          <p:cNvSpPr txBox="1"/>
          <p:nvPr/>
        </p:nvSpPr>
        <p:spPr>
          <a:xfrm>
            <a:off x="1547813" y="2459504"/>
            <a:ext cx="9096374" cy="193899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6000" u="sng" cap="none" strike="noStrike">
                <a:solidFill>
                  <a:srgbClr val="0070C0"/>
                </a:solidFill>
                <a:latin typeface="Calibri"/>
                <a:ea typeface="Calibri"/>
                <a:cs typeface="Calibri"/>
                <a:sym typeface="Calibri"/>
              </a:rPr>
              <a:t>Template Editing Instructions and Feedback</a:t>
            </a:r>
            <a:endParaRPr/>
          </a:p>
        </p:txBody>
      </p:sp>
      <p:sp>
        <p:nvSpPr>
          <p:cNvPr id="713" name="Google Shape;713;p19"/>
          <p:cNvSpPr/>
          <p:nvPr>
            <p:ph idx="12" type="sldNum"/>
          </p:nvPr>
        </p:nvSpPr>
        <p:spPr>
          <a:xfrm>
            <a:off x="11496369" y="6155190"/>
            <a:ext cx="432000" cy="432000"/>
          </a:xfrm>
          <a:prstGeom prst="ellipse">
            <a:avLst/>
          </a:prstGeom>
          <a:noFill/>
          <a:ln cap="flat" cmpd="sng" w="9525">
            <a:solidFill>
              <a:schemeClr val="accent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gff02b97aaf_0_12"/>
          <p:cNvSpPr/>
          <p:nvPr>
            <p:ph idx="12" type="sldNum"/>
          </p:nvPr>
        </p:nvSpPr>
        <p:spPr>
          <a:xfrm>
            <a:off x="11496369" y="6155190"/>
            <a:ext cx="432000" cy="432000"/>
          </a:xfrm>
          <a:prstGeom prst="ellipse">
            <a:avLst/>
          </a:prstGeom>
        </p:spPr>
        <p:txBody>
          <a:bodyPr anchorCtr="0" anchor="ctr" bIns="0" lIns="0" spcFirstLastPara="1" rIns="0" wrap="square" tIns="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470" name="Google Shape;470;gff02b97aaf_0_12"/>
          <p:cNvPicPr preferRelativeResize="0"/>
          <p:nvPr/>
        </p:nvPicPr>
        <p:blipFill>
          <a:blip r:embed="rId3">
            <a:alphaModFix/>
          </a:blip>
          <a:stretch>
            <a:fillRect/>
          </a:stretch>
        </p:blipFill>
        <p:spPr>
          <a:xfrm>
            <a:off x="320700" y="0"/>
            <a:ext cx="6265951" cy="4699474"/>
          </a:xfrm>
          <a:prstGeom prst="rect">
            <a:avLst/>
          </a:prstGeom>
          <a:noFill/>
          <a:ln>
            <a:noFill/>
          </a:ln>
        </p:spPr>
      </p:pic>
      <p:pic>
        <p:nvPicPr>
          <p:cNvPr id="471" name="Google Shape;471;gff02b97aaf_0_12"/>
          <p:cNvPicPr preferRelativeResize="0"/>
          <p:nvPr/>
        </p:nvPicPr>
        <p:blipFill>
          <a:blip r:embed="rId4">
            <a:alphaModFix/>
          </a:blip>
          <a:stretch>
            <a:fillRect/>
          </a:stretch>
        </p:blipFill>
        <p:spPr>
          <a:xfrm>
            <a:off x="6586650" y="0"/>
            <a:ext cx="5605349" cy="6858000"/>
          </a:xfrm>
          <a:prstGeom prst="rect">
            <a:avLst/>
          </a:prstGeom>
          <a:noFill/>
          <a:ln>
            <a:noFill/>
          </a:ln>
        </p:spPr>
      </p:pic>
      <p:pic>
        <p:nvPicPr>
          <p:cNvPr id="472" name="Google Shape;472;gff02b97aaf_0_12"/>
          <p:cNvPicPr preferRelativeResize="0"/>
          <p:nvPr/>
        </p:nvPicPr>
        <p:blipFill rotWithShape="1">
          <a:blip r:embed="rId5">
            <a:alphaModFix/>
          </a:blip>
          <a:srcRect b="18045" l="0" r="0" t="21457"/>
          <a:stretch/>
        </p:blipFill>
        <p:spPr>
          <a:xfrm>
            <a:off x="320700" y="4292425"/>
            <a:ext cx="6265949" cy="25655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id="478" name="Google Shape;478;p3"/>
          <p:cNvPicPr preferRelativeResize="0"/>
          <p:nvPr>
            <p:ph idx="2" type="pic"/>
          </p:nvPr>
        </p:nvPicPr>
        <p:blipFill rotWithShape="1">
          <a:blip r:embed="rId3">
            <a:alphaModFix/>
          </a:blip>
          <a:srcRect b="0" l="0" r="0" t="0"/>
          <a:stretch/>
        </p:blipFill>
        <p:spPr>
          <a:xfrm>
            <a:off x="4355690" y="0"/>
            <a:ext cx="7836310" cy="3262522"/>
          </a:xfrm>
          <a:prstGeom prst="rect">
            <a:avLst/>
          </a:prstGeom>
          <a:noFill/>
          <a:ln>
            <a:noFill/>
          </a:ln>
        </p:spPr>
      </p:pic>
      <p:sp>
        <p:nvSpPr>
          <p:cNvPr id="479" name="Google Shape;479;p3"/>
          <p:cNvSpPr txBox="1"/>
          <p:nvPr>
            <p:ph type="ctrTitle"/>
          </p:nvPr>
        </p:nvSpPr>
        <p:spPr>
          <a:xfrm>
            <a:off x="4355690" y="3262521"/>
            <a:ext cx="7836310" cy="768705"/>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Fluck’s Farm January 9, 1938</a:t>
            </a:r>
            <a:endParaRPr/>
          </a:p>
        </p:txBody>
      </p:sp>
      <p:sp>
        <p:nvSpPr>
          <p:cNvPr id="480" name="Google Shape;480;p3"/>
          <p:cNvSpPr txBox="1"/>
          <p:nvPr>
            <p:ph idx="1" type="subTitle"/>
          </p:nvPr>
        </p:nvSpPr>
        <p:spPr>
          <a:xfrm>
            <a:off x="4355690" y="4031227"/>
            <a:ext cx="7836310" cy="2826774"/>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lang="en-US" sz="1800"/>
              <a:t>Fluck’s Farm in Springtown, PA</a:t>
            </a:r>
            <a:r>
              <a:rPr i="1" lang="en-US" sz="1800"/>
              <a:t>​</a:t>
            </a:r>
            <a:endParaRPr sz="1800"/>
          </a:p>
        </p:txBody>
      </p:sp>
      <p:sp>
        <p:nvSpPr>
          <p:cNvPr id="481" name="Google Shape;481;p3"/>
          <p:cNvSpPr txBox="1"/>
          <p:nvPr>
            <p:ph idx="3" type="body"/>
          </p:nvPr>
        </p:nvSpPr>
        <p:spPr>
          <a:xfrm>
            <a:off x="375574" y="1306873"/>
            <a:ext cx="3771779" cy="4680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Not Just a Vegetable Farm…</a:t>
            </a:r>
            <a:endParaRPr/>
          </a:p>
          <a:p>
            <a:pPr indent="0" lvl="0" marL="0" rtl="0" algn="l">
              <a:lnSpc>
                <a:spcPct val="90000"/>
              </a:lnSpc>
              <a:spcBef>
                <a:spcPts val="1000"/>
              </a:spcBef>
              <a:spcAft>
                <a:spcPts val="0"/>
              </a:spcAft>
              <a:buClr>
                <a:srgbClr val="3F3F3F"/>
              </a:buClr>
              <a:buSzPts val="4400"/>
              <a:buNone/>
            </a:pPr>
            <a:r>
              <a:t/>
            </a:r>
            <a:endParaRPr sz="4400"/>
          </a:p>
          <a:p>
            <a:pPr indent="0" lvl="0" marL="0" rtl="0" algn="l">
              <a:lnSpc>
                <a:spcPct val="90000"/>
              </a:lnSpc>
              <a:spcBef>
                <a:spcPts val="1000"/>
              </a:spcBef>
              <a:spcAft>
                <a:spcPts val="0"/>
              </a:spcAft>
              <a:buClr>
                <a:srgbClr val="3F3F3F"/>
              </a:buClr>
              <a:buSzPts val="4400"/>
              <a:buNone/>
            </a:pPr>
            <a:r>
              <a:rPr lang="en-US" sz="4400"/>
              <a:t>And, Any Plot of Land can be developed into something amazing.</a:t>
            </a:r>
            <a:endParaRPr/>
          </a:p>
        </p:txBody>
      </p:sp>
      <p:pic>
        <p:nvPicPr>
          <p:cNvPr id="482" name="Google Shape;482;p3"/>
          <p:cNvPicPr preferRelativeResize="0"/>
          <p:nvPr/>
        </p:nvPicPr>
        <p:blipFill rotWithShape="1">
          <a:blip r:embed="rId4">
            <a:alphaModFix/>
          </a:blip>
          <a:srcRect b="0" l="0" r="0" t="0"/>
          <a:stretch/>
        </p:blipFill>
        <p:spPr>
          <a:xfrm>
            <a:off x="4494572" y="4157817"/>
            <a:ext cx="3431458" cy="257359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4"/>
          <p:cNvPicPr preferRelativeResize="0"/>
          <p:nvPr>
            <p:ph idx="2" type="pic"/>
          </p:nvPr>
        </p:nvPicPr>
        <p:blipFill rotWithShape="1">
          <a:blip r:embed="rId3">
            <a:alphaModFix/>
          </a:blip>
          <a:srcRect b="0" l="0" r="0" t="0"/>
          <a:stretch/>
        </p:blipFill>
        <p:spPr>
          <a:xfrm>
            <a:off x="0" y="0"/>
            <a:ext cx="7918287" cy="3659375"/>
          </a:xfrm>
          <a:prstGeom prst="rect">
            <a:avLst/>
          </a:prstGeom>
          <a:noFill/>
          <a:ln>
            <a:noFill/>
          </a:ln>
        </p:spPr>
      </p:pic>
      <p:sp>
        <p:nvSpPr>
          <p:cNvPr id="489" name="Google Shape;489;p4"/>
          <p:cNvSpPr txBox="1"/>
          <p:nvPr>
            <p:ph type="ctrTitle"/>
          </p:nvPr>
        </p:nvSpPr>
        <p:spPr>
          <a:xfrm>
            <a:off x="-1" y="3659375"/>
            <a:ext cx="7918287" cy="69809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September 23, 1958</a:t>
            </a:r>
            <a:endParaRPr/>
          </a:p>
        </p:txBody>
      </p:sp>
      <p:sp>
        <p:nvSpPr>
          <p:cNvPr id="490" name="Google Shape;490;p4"/>
          <p:cNvSpPr txBox="1"/>
          <p:nvPr>
            <p:ph idx="1" type="subTitle"/>
          </p:nvPr>
        </p:nvSpPr>
        <p:spPr>
          <a:xfrm>
            <a:off x="0" y="4357464"/>
            <a:ext cx="7918286" cy="2500535"/>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lang="en-US" sz="1800"/>
              <a:t>Community Pavilion and access road are visible, property has been cleared and many of the current trees have not been planted.</a:t>
            </a:r>
            <a:endParaRPr/>
          </a:p>
        </p:txBody>
      </p:sp>
      <p:sp>
        <p:nvSpPr>
          <p:cNvPr id="491" name="Google Shape;491;p4"/>
          <p:cNvSpPr txBox="1"/>
          <p:nvPr>
            <p:ph idx="3" type="body"/>
          </p:nvPr>
        </p:nvSpPr>
        <p:spPr>
          <a:xfrm>
            <a:off x="8041840" y="-31012"/>
            <a:ext cx="3886529" cy="403943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Just Before It All Happened</a:t>
            </a:r>
            <a:endParaRPr/>
          </a:p>
        </p:txBody>
      </p:sp>
      <p:sp>
        <p:nvSpPr>
          <p:cNvPr id="492" name="Google Shape;492;p4"/>
          <p:cNvSpPr/>
          <p:nvPr>
            <p:ph idx="12" type="sldNum"/>
          </p:nvPr>
        </p:nvSpPr>
        <p:spPr>
          <a:xfrm>
            <a:off x="11496369" y="6155190"/>
            <a:ext cx="432000" cy="432000"/>
          </a:xfrm>
          <a:prstGeom prst="ellipse">
            <a:avLst/>
          </a:prstGeom>
          <a:solidFill>
            <a:schemeClr val="lt1"/>
          </a:solidFill>
          <a:ln cap="flat" cmpd="sng" w="12700">
            <a:solidFill>
              <a:schemeClr val="dk1"/>
            </a:solidFill>
            <a:prstDash val="solid"/>
            <a:miter lim="800000"/>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solidFill>
                  <a:schemeClr val="dk1"/>
                </a:solidFill>
                <a:latin typeface="Calibri"/>
                <a:ea typeface="Calibri"/>
                <a:cs typeface="Calibri"/>
                <a:sym typeface="Calibri"/>
              </a:rPr>
              <a:t>‹#›</a:t>
            </a:fld>
            <a:endParaRPr/>
          </a:p>
        </p:txBody>
      </p:sp>
      <p:pic>
        <p:nvPicPr>
          <p:cNvPr id="493" name="Google Shape;493;p4"/>
          <p:cNvPicPr preferRelativeResize="0"/>
          <p:nvPr/>
        </p:nvPicPr>
        <p:blipFill rotWithShape="1">
          <a:blip r:embed="rId4">
            <a:alphaModFix/>
          </a:blip>
          <a:srcRect b="0" l="0" r="0" t="0"/>
          <a:stretch/>
        </p:blipFill>
        <p:spPr>
          <a:xfrm>
            <a:off x="112458" y="5014452"/>
            <a:ext cx="1743382" cy="1743382"/>
          </a:xfrm>
          <a:prstGeom prst="rect">
            <a:avLst/>
          </a:prstGeom>
          <a:noFill/>
          <a:ln>
            <a:noFill/>
          </a:ln>
        </p:spPr>
      </p:pic>
      <p:pic>
        <p:nvPicPr>
          <p:cNvPr id="494" name="Google Shape;494;p4"/>
          <p:cNvPicPr preferRelativeResize="0"/>
          <p:nvPr/>
        </p:nvPicPr>
        <p:blipFill rotWithShape="1">
          <a:blip r:embed="rId5">
            <a:alphaModFix/>
          </a:blip>
          <a:srcRect b="0" l="0" r="0" t="0"/>
          <a:stretch/>
        </p:blipFill>
        <p:spPr>
          <a:xfrm>
            <a:off x="2557416" y="5014452"/>
            <a:ext cx="2195654" cy="174360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6"/>
          <p:cNvPicPr preferRelativeResize="0"/>
          <p:nvPr>
            <p:ph idx="2" type="pic"/>
          </p:nvPr>
        </p:nvPicPr>
        <p:blipFill rotWithShape="1">
          <a:blip r:embed="rId3">
            <a:alphaModFix/>
          </a:blip>
          <a:srcRect b="0" l="0" r="0" t="0"/>
          <a:stretch/>
        </p:blipFill>
        <p:spPr>
          <a:xfrm>
            <a:off x="4355700" y="0"/>
            <a:ext cx="7901700" cy="3262525"/>
          </a:xfrm>
          <a:prstGeom prst="rect">
            <a:avLst/>
          </a:prstGeom>
          <a:noFill/>
          <a:ln>
            <a:noFill/>
          </a:ln>
        </p:spPr>
      </p:pic>
      <p:sp>
        <p:nvSpPr>
          <p:cNvPr id="501" name="Google Shape;501;p6"/>
          <p:cNvSpPr txBox="1"/>
          <p:nvPr>
            <p:ph type="ctrTitle"/>
          </p:nvPr>
        </p:nvSpPr>
        <p:spPr>
          <a:xfrm>
            <a:off x="4355700" y="3262525"/>
            <a:ext cx="7901700" cy="76860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August  6, 1971</a:t>
            </a:r>
            <a:endParaRPr/>
          </a:p>
        </p:txBody>
      </p:sp>
      <p:sp>
        <p:nvSpPr>
          <p:cNvPr id="502" name="Google Shape;502;p6"/>
          <p:cNvSpPr txBox="1"/>
          <p:nvPr>
            <p:ph idx="1" type="subTitle"/>
          </p:nvPr>
        </p:nvSpPr>
        <p:spPr>
          <a:xfrm>
            <a:off x="4355700" y="3878100"/>
            <a:ext cx="7901700" cy="2895600"/>
          </a:xfrm>
          <a:prstGeom prst="rect">
            <a:avLst/>
          </a:prstGeom>
          <a:solidFill>
            <a:srgbClr val="262626"/>
          </a:solidFill>
          <a:ln>
            <a:noFill/>
          </a:ln>
        </p:spPr>
        <p:txBody>
          <a:bodyPr anchorCtr="0" anchor="t" bIns="0" lIns="288000" spcFirstLastPara="1" rIns="432000" wrap="square" tIns="144000">
            <a:noAutofit/>
          </a:bodyPr>
          <a:lstStyle/>
          <a:p>
            <a:pPr indent="0" lvl="0" marL="0" rtl="0" algn="l">
              <a:lnSpc>
                <a:spcPct val="90000"/>
              </a:lnSpc>
              <a:spcBef>
                <a:spcPts val="0"/>
              </a:spcBef>
              <a:spcAft>
                <a:spcPts val="0"/>
              </a:spcAft>
              <a:buClr>
                <a:schemeClr val="lt1"/>
              </a:buClr>
              <a:buSzPts val="1800"/>
              <a:buNone/>
            </a:pPr>
            <a:r>
              <a:rPr lang="en-US" sz="1800"/>
              <a:t>Pavilions expanded, Stage, Restrooms, Central Kitchen,SC#1, SC#2, Basketball Court all established and Trees have grown a lot in the 13 years since 1958.</a:t>
            </a:r>
            <a:r>
              <a:rPr i="1" lang="en-US" sz="1800"/>
              <a:t>​</a:t>
            </a:r>
            <a:endParaRPr sz="1800"/>
          </a:p>
        </p:txBody>
      </p:sp>
      <p:sp>
        <p:nvSpPr>
          <p:cNvPr id="503" name="Google Shape;503;p6"/>
          <p:cNvSpPr txBox="1"/>
          <p:nvPr>
            <p:ph idx="3" type="body"/>
          </p:nvPr>
        </p:nvSpPr>
        <p:spPr>
          <a:xfrm>
            <a:off x="120226" y="222422"/>
            <a:ext cx="4103744" cy="6359609"/>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Establishing Direction and a Model for Success</a:t>
            </a:r>
            <a:endParaRPr/>
          </a:p>
          <a:p>
            <a:pPr indent="0" lvl="0" marL="0" rtl="0" algn="l">
              <a:lnSpc>
                <a:spcPct val="90000"/>
              </a:lnSpc>
              <a:spcBef>
                <a:spcPts val="1000"/>
              </a:spcBef>
              <a:spcAft>
                <a:spcPts val="0"/>
              </a:spcAft>
              <a:buClr>
                <a:srgbClr val="3F3F3F"/>
              </a:buClr>
              <a:buSzPts val="1800"/>
              <a:buNone/>
            </a:pPr>
            <a:r>
              <a:rPr lang="en-US"/>
              <a:t>If you’re seeing it at Silver Creek, it means that a volunteer conceived it, designed it, built it and that same volunteer may or may not have been back when it needed to be fixed.</a:t>
            </a:r>
            <a:endParaRPr/>
          </a:p>
          <a:p>
            <a:pPr indent="0" lvl="0" marL="0" rtl="0" algn="l">
              <a:lnSpc>
                <a:spcPct val="90000"/>
              </a:lnSpc>
              <a:spcBef>
                <a:spcPts val="1000"/>
              </a:spcBef>
              <a:spcAft>
                <a:spcPts val="0"/>
              </a:spcAft>
              <a:buClr>
                <a:srgbClr val="3F3F3F"/>
              </a:buClr>
              <a:buSzPts val="1800"/>
              <a:buNone/>
            </a:pPr>
            <a:r>
              <a:rPr lang="en-US"/>
              <a:t>Vision and follow through are the most precious of resources that we can have. In fact, it comes right after families on the list of highest priorities.</a:t>
            </a:r>
            <a:endParaRPr/>
          </a:p>
          <a:p>
            <a:pPr indent="0" lvl="0" marL="0" rtl="0" algn="l">
              <a:lnSpc>
                <a:spcPct val="90000"/>
              </a:lnSpc>
              <a:spcBef>
                <a:spcPts val="1000"/>
              </a:spcBef>
              <a:spcAft>
                <a:spcPts val="0"/>
              </a:spcAft>
              <a:buClr>
                <a:srgbClr val="3F3F3F"/>
              </a:buClr>
              <a:buSzPts val="1800"/>
              <a:buNone/>
            </a:pPr>
            <a:r>
              <a:rPr lang="en-US"/>
              <a:t>The formula for the facility to operate was established at the beginning. “A place for us and all of our families…”</a:t>
            </a:r>
            <a:endParaRPr/>
          </a:p>
          <a:p>
            <a:pPr indent="0" lvl="0" marL="0" rtl="0" algn="l">
              <a:lnSpc>
                <a:spcPct val="90000"/>
              </a:lnSpc>
              <a:spcBef>
                <a:spcPts val="1000"/>
              </a:spcBef>
              <a:spcAft>
                <a:spcPts val="0"/>
              </a:spcAft>
              <a:buClr>
                <a:srgbClr val="3F3F3F"/>
              </a:buClr>
              <a:buSzPts val="1800"/>
              <a:buNone/>
            </a:pPr>
            <a:r>
              <a:t/>
            </a:r>
            <a:endParaRPr/>
          </a:p>
        </p:txBody>
      </p:sp>
      <p:pic>
        <p:nvPicPr>
          <p:cNvPr id="504" name="Google Shape;504;p6"/>
          <p:cNvPicPr preferRelativeResize="0"/>
          <p:nvPr/>
        </p:nvPicPr>
        <p:blipFill rotWithShape="1">
          <a:blip r:embed="rId4">
            <a:alphaModFix/>
          </a:blip>
          <a:srcRect b="0" l="0" r="0" t="0"/>
          <a:stretch/>
        </p:blipFill>
        <p:spPr>
          <a:xfrm>
            <a:off x="7504275" y="4632425"/>
            <a:ext cx="2681950" cy="2137000"/>
          </a:xfrm>
          <a:prstGeom prst="rect">
            <a:avLst/>
          </a:prstGeom>
          <a:noFill/>
          <a:ln>
            <a:noFill/>
          </a:ln>
        </p:spPr>
      </p:pic>
      <p:pic>
        <p:nvPicPr>
          <p:cNvPr id="505" name="Google Shape;505;p6"/>
          <p:cNvPicPr preferRelativeResize="0"/>
          <p:nvPr/>
        </p:nvPicPr>
        <p:blipFill rotWithShape="1">
          <a:blip r:embed="rId5">
            <a:alphaModFix/>
          </a:blip>
          <a:srcRect b="0" l="0" r="0" t="0"/>
          <a:stretch/>
        </p:blipFill>
        <p:spPr>
          <a:xfrm>
            <a:off x="4614600" y="4628140"/>
            <a:ext cx="2681950" cy="21455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7"/>
          <p:cNvPicPr preferRelativeResize="0"/>
          <p:nvPr>
            <p:ph idx="2" type="pic"/>
          </p:nvPr>
        </p:nvPicPr>
        <p:blipFill rotWithShape="1">
          <a:blip r:embed="rId3">
            <a:alphaModFix/>
          </a:blip>
          <a:srcRect b="0" l="0" r="0" t="0"/>
          <a:stretch/>
        </p:blipFill>
        <p:spPr>
          <a:xfrm>
            <a:off x="-2" y="0"/>
            <a:ext cx="7918288" cy="3659375"/>
          </a:xfrm>
          <a:prstGeom prst="rect">
            <a:avLst/>
          </a:prstGeom>
          <a:noFill/>
          <a:ln>
            <a:noFill/>
          </a:ln>
        </p:spPr>
      </p:pic>
      <p:sp>
        <p:nvSpPr>
          <p:cNvPr id="512" name="Google Shape;512;p7"/>
          <p:cNvSpPr txBox="1"/>
          <p:nvPr>
            <p:ph type="ctrTitle"/>
          </p:nvPr>
        </p:nvSpPr>
        <p:spPr>
          <a:xfrm>
            <a:off x="-1" y="3659375"/>
            <a:ext cx="7918287" cy="69809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1993</a:t>
            </a:r>
            <a:endParaRPr/>
          </a:p>
        </p:txBody>
      </p:sp>
      <p:sp>
        <p:nvSpPr>
          <p:cNvPr id="513" name="Google Shape;513;p7"/>
          <p:cNvSpPr txBox="1"/>
          <p:nvPr>
            <p:ph idx="1" type="subTitle"/>
          </p:nvPr>
        </p:nvSpPr>
        <p:spPr>
          <a:xfrm>
            <a:off x="0" y="4357464"/>
            <a:ext cx="7918286" cy="2500535"/>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lang="en-US" sz="1800"/>
              <a:t>Tennis Court, SC#3 with a Grass Infield and the Garage are visible-Very busy 22 years since 1971.</a:t>
            </a:r>
            <a:r>
              <a:rPr i="1" lang="en-US" sz="1800"/>
              <a:t>​</a:t>
            </a:r>
            <a:endParaRPr sz="1800"/>
          </a:p>
        </p:txBody>
      </p:sp>
      <p:sp>
        <p:nvSpPr>
          <p:cNvPr id="514" name="Google Shape;514;p7"/>
          <p:cNvSpPr txBox="1"/>
          <p:nvPr>
            <p:ph idx="3" type="body"/>
          </p:nvPr>
        </p:nvSpPr>
        <p:spPr>
          <a:xfrm>
            <a:off x="8041840" y="1152000"/>
            <a:ext cx="3886529" cy="403943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The World Finds Springfield Township</a:t>
            </a:r>
            <a:endParaRPr/>
          </a:p>
          <a:p>
            <a:pPr indent="0" lvl="0" marL="0" rtl="0" algn="l">
              <a:lnSpc>
                <a:spcPct val="90000"/>
              </a:lnSpc>
              <a:spcBef>
                <a:spcPts val="1000"/>
              </a:spcBef>
              <a:spcAft>
                <a:spcPts val="0"/>
              </a:spcAft>
              <a:buClr>
                <a:srgbClr val="3F3F3F"/>
              </a:buClr>
              <a:buSzPts val="1800"/>
              <a:buNone/>
            </a:pPr>
            <a:r>
              <a:rPr lang="en-US"/>
              <a:t>Influx of new families-many from New Jersey and New York. Graduates of area colleges staying in the area is also a factor.  </a:t>
            </a:r>
            <a:endParaRPr/>
          </a:p>
          <a:p>
            <a:pPr indent="0" lvl="0" marL="0" rtl="0" algn="l">
              <a:lnSpc>
                <a:spcPct val="90000"/>
              </a:lnSpc>
              <a:spcBef>
                <a:spcPts val="1000"/>
              </a:spcBef>
              <a:spcAft>
                <a:spcPts val="0"/>
              </a:spcAft>
              <a:buClr>
                <a:srgbClr val="3F3F3F"/>
              </a:buClr>
              <a:buSzPts val="1800"/>
              <a:buNone/>
            </a:pPr>
            <a:r>
              <a:rPr lang="en-US"/>
              <a:t>A growing generation who don’t know Silver Creek from growing up in the area are now our customers.</a:t>
            </a:r>
            <a:endParaRPr/>
          </a:p>
        </p:txBody>
      </p:sp>
      <p:sp>
        <p:nvSpPr>
          <p:cNvPr id="515" name="Google Shape;515;p7"/>
          <p:cNvSpPr/>
          <p:nvPr>
            <p:ph idx="12" type="sldNum"/>
          </p:nvPr>
        </p:nvSpPr>
        <p:spPr>
          <a:xfrm>
            <a:off x="11496369" y="6155190"/>
            <a:ext cx="432000" cy="432000"/>
          </a:xfrm>
          <a:prstGeom prst="ellipse">
            <a:avLst/>
          </a:prstGeom>
          <a:noFill/>
          <a:ln cap="flat" cmpd="sng" w="9525">
            <a:solidFill>
              <a:srgbClr val="333333"/>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516" name="Google Shape;516;p7"/>
          <p:cNvPicPr preferRelativeResize="0"/>
          <p:nvPr/>
        </p:nvPicPr>
        <p:blipFill rotWithShape="1">
          <a:blip r:embed="rId4">
            <a:alphaModFix/>
          </a:blip>
          <a:srcRect b="0" l="0" r="0" t="0"/>
          <a:stretch/>
        </p:blipFill>
        <p:spPr>
          <a:xfrm>
            <a:off x="2961447" y="4872424"/>
            <a:ext cx="2800257" cy="1793423"/>
          </a:xfrm>
          <a:prstGeom prst="rect">
            <a:avLst/>
          </a:prstGeom>
          <a:noFill/>
          <a:ln>
            <a:noFill/>
          </a:ln>
        </p:spPr>
      </p:pic>
      <p:pic>
        <p:nvPicPr>
          <p:cNvPr id="517" name="Google Shape;517;p7"/>
          <p:cNvPicPr preferRelativeResize="0"/>
          <p:nvPr/>
        </p:nvPicPr>
        <p:blipFill rotWithShape="1">
          <a:blip r:embed="rId5">
            <a:alphaModFix/>
          </a:blip>
          <a:srcRect b="0" l="0" r="0" t="0"/>
          <a:stretch/>
        </p:blipFill>
        <p:spPr>
          <a:xfrm>
            <a:off x="506994" y="4872424"/>
            <a:ext cx="2127878" cy="189495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8"/>
          <p:cNvPicPr preferRelativeResize="0"/>
          <p:nvPr>
            <p:ph idx="2" type="pic"/>
          </p:nvPr>
        </p:nvPicPr>
        <p:blipFill rotWithShape="1">
          <a:blip r:embed="rId3">
            <a:alphaModFix/>
          </a:blip>
          <a:srcRect b="0" l="0" r="0" t="0"/>
          <a:stretch/>
        </p:blipFill>
        <p:spPr>
          <a:xfrm>
            <a:off x="4355690" y="0"/>
            <a:ext cx="7757652" cy="3262522"/>
          </a:xfrm>
          <a:prstGeom prst="rect">
            <a:avLst/>
          </a:prstGeom>
          <a:noFill/>
          <a:ln>
            <a:noFill/>
          </a:ln>
        </p:spPr>
      </p:pic>
      <p:sp>
        <p:nvSpPr>
          <p:cNvPr id="524" name="Google Shape;524;p8"/>
          <p:cNvSpPr txBox="1"/>
          <p:nvPr>
            <p:ph type="ctrTitle"/>
          </p:nvPr>
        </p:nvSpPr>
        <p:spPr>
          <a:xfrm>
            <a:off x="4355690" y="3262521"/>
            <a:ext cx="7757652" cy="768705"/>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2005</a:t>
            </a:r>
            <a:endParaRPr/>
          </a:p>
        </p:txBody>
      </p:sp>
      <p:sp>
        <p:nvSpPr>
          <p:cNvPr id="525" name="Google Shape;525;p8"/>
          <p:cNvSpPr txBox="1"/>
          <p:nvPr>
            <p:ph idx="1" type="subTitle"/>
          </p:nvPr>
        </p:nvSpPr>
        <p:spPr>
          <a:xfrm>
            <a:off x="4355690" y="4031227"/>
            <a:ext cx="7757652" cy="2826774"/>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400"/>
              <a:buNone/>
            </a:pPr>
            <a:r>
              <a:rPr lang="en-US" sz="1400"/>
              <a:t>Glenn Balliet</a:t>
            </a:r>
            <a:endParaRPr/>
          </a:p>
          <a:p>
            <a:pPr indent="0" lvl="0" marL="0" rtl="0" algn="r">
              <a:lnSpc>
                <a:spcPct val="90000"/>
              </a:lnSpc>
              <a:spcBef>
                <a:spcPts val="1000"/>
              </a:spcBef>
              <a:spcAft>
                <a:spcPts val="0"/>
              </a:spcAft>
              <a:buClr>
                <a:schemeClr val="lt1"/>
              </a:buClr>
              <a:buSzPts val="1400"/>
              <a:buNone/>
            </a:pPr>
            <a:r>
              <a:rPr lang="en-US" sz="1400"/>
              <a:t>born 1939</a:t>
            </a:r>
            <a:endParaRPr/>
          </a:p>
          <a:p>
            <a:pPr indent="0" lvl="0" marL="0" rtl="0" algn="r">
              <a:lnSpc>
                <a:spcPct val="90000"/>
              </a:lnSpc>
              <a:spcBef>
                <a:spcPts val="1000"/>
              </a:spcBef>
              <a:spcAft>
                <a:spcPts val="0"/>
              </a:spcAft>
              <a:buClr>
                <a:schemeClr val="lt1"/>
              </a:buClr>
              <a:buSzPts val="1400"/>
              <a:buNone/>
            </a:pPr>
            <a:r>
              <a:rPr lang="en-US" sz="1400"/>
              <a:t>66 years old in 2005</a:t>
            </a:r>
            <a:endParaRPr/>
          </a:p>
        </p:txBody>
      </p:sp>
      <p:sp>
        <p:nvSpPr>
          <p:cNvPr id="526" name="Google Shape;526;p8"/>
          <p:cNvSpPr txBox="1"/>
          <p:nvPr>
            <p:ph idx="3" type="body"/>
          </p:nvPr>
        </p:nvSpPr>
        <p:spPr>
          <a:xfrm>
            <a:off x="249615" y="0"/>
            <a:ext cx="3938927" cy="4680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New Faces, Same Responsibilities</a:t>
            </a:r>
            <a:endParaRPr/>
          </a:p>
          <a:p>
            <a:pPr indent="0" lvl="0" marL="0" rtl="0" algn="l">
              <a:lnSpc>
                <a:spcPct val="90000"/>
              </a:lnSpc>
              <a:spcBef>
                <a:spcPts val="1000"/>
              </a:spcBef>
              <a:spcAft>
                <a:spcPts val="0"/>
              </a:spcAft>
              <a:buClr>
                <a:srgbClr val="3F3F3F"/>
              </a:buClr>
              <a:buSzPts val="1800"/>
              <a:buNone/>
            </a:pPr>
            <a:r>
              <a:rPr lang="en-US"/>
              <a:t>Within a few years of 2005, the majority of Silver Creek’s Board are families who did not grow up in the Palisades School District.</a:t>
            </a:r>
            <a:endParaRPr/>
          </a:p>
        </p:txBody>
      </p:sp>
      <p:pic>
        <p:nvPicPr>
          <p:cNvPr id="527" name="Google Shape;527;p8"/>
          <p:cNvPicPr preferRelativeResize="0"/>
          <p:nvPr/>
        </p:nvPicPr>
        <p:blipFill rotWithShape="1">
          <a:blip r:embed="rId4">
            <a:alphaModFix/>
          </a:blip>
          <a:srcRect b="0" l="0" r="0" t="0"/>
          <a:stretch/>
        </p:blipFill>
        <p:spPr>
          <a:xfrm>
            <a:off x="8754908" y="4084024"/>
            <a:ext cx="1443119" cy="2644759"/>
          </a:xfrm>
          <a:prstGeom prst="rect">
            <a:avLst/>
          </a:prstGeom>
          <a:noFill/>
          <a:ln>
            <a:noFill/>
          </a:ln>
        </p:spPr>
      </p:pic>
      <p:pic>
        <p:nvPicPr>
          <p:cNvPr id="528" name="Google Shape;528;p8"/>
          <p:cNvPicPr preferRelativeResize="0"/>
          <p:nvPr/>
        </p:nvPicPr>
        <p:blipFill rotWithShape="1">
          <a:blip r:embed="rId5">
            <a:alphaModFix/>
          </a:blip>
          <a:srcRect b="0" l="0" r="0" t="0"/>
          <a:stretch/>
        </p:blipFill>
        <p:spPr>
          <a:xfrm>
            <a:off x="139769" y="159191"/>
            <a:ext cx="2264245" cy="1698184"/>
          </a:xfrm>
          <a:prstGeom prst="rect">
            <a:avLst/>
          </a:prstGeom>
          <a:noFill/>
          <a:ln>
            <a:noFill/>
          </a:ln>
        </p:spPr>
      </p:pic>
      <p:pic>
        <p:nvPicPr>
          <p:cNvPr id="529" name="Google Shape;529;p8"/>
          <p:cNvPicPr preferRelativeResize="0"/>
          <p:nvPr/>
        </p:nvPicPr>
        <p:blipFill rotWithShape="1">
          <a:blip r:embed="rId6">
            <a:alphaModFix/>
          </a:blip>
          <a:srcRect b="0" l="0" r="0" t="0"/>
          <a:stretch/>
        </p:blipFill>
        <p:spPr>
          <a:xfrm>
            <a:off x="2645492" y="159191"/>
            <a:ext cx="1543050" cy="2057400"/>
          </a:xfrm>
          <a:prstGeom prst="rect">
            <a:avLst/>
          </a:prstGeom>
          <a:noFill/>
          <a:ln>
            <a:noFill/>
          </a:ln>
        </p:spPr>
      </p:pic>
      <p:pic>
        <p:nvPicPr>
          <p:cNvPr id="530" name="Google Shape;530;p8"/>
          <p:cNvPicPr preferRelativeResize="0"/>
          <p:nvPr/>
        </p:nvPicPr>
        <p:blipFill rotWithShape="1">
          <a:blip r:embed="rId7">
            <a:alphaModFix/>
          </a:blip>
          <a:srcRect b="0" l="0" r="0" t="0"/>
          <a:stretch/>
        </p:blipFill>
        <p:spPr>
          <a:xfrm>
            <a:off x="416763" y="4753435"/>
            <a:ext cx="1481512" cy="1975348"/>
          </a:xfrm>
          <a:prstGeom prst="rect">
            <a:avLst/>
          </a:prstGeom>
          <a:noFill/>
          <a:ln>
            <a:noFill/>
          </a:ln>
        </p:spPr>
      </p:pic>
      <p:pic>
        <p:nvPicPr>
          <p:cNvPr id="531" name="Google Shape;531;p8"/>
          <p:cNvPicPr preferRelativeResize="0"/>
          <p:nvPr/>
        </p:nvPicPr>
        <p:blipFill rotWithShape="1">
          <a:blip r:embed="rId8">
            <a:alphaModFix/>
          </a:blip>
          <a:srcRect b="0" l="0" r="0" t="0"/>
          <a:stretch/>
        </p:blipFill>
        <p:spPr>
          <a:xfrm>
            <a:off x="2645492" y="4753434"/>
            <a:ext cx="1362449" cy="1955668"/>
          </a:xfrm>
          <a:prstGeom prst="rect">
            <a:avLst/>
          </a:prstGeom>
          <a:noFill/>
          <a:ln>
            <a:noFill/>
          </a:ln>
        </p:spPr>
      </p:pic>
      <p:pic>
        <p:nvPicPr>
          <p:cNvPr id="532" name="Google Shape;532;p8"/>
          <p:cNvPicPr preferRelativeResize="0"/>
          <p:nvPr/>
        </p:nvPicPr>
        <p:blipFill rotWithShape="1">
          <a:blip r:embed="rId9">
            <a:alphaModFix/>
          </a:blip>
          <a:srcRect b="0" l="0" r="0" t="0"/>
          <a:stretch/>
        </p:blipFill>
        <p:spPr>
          <a:xfrm>
            <a:off x="4502849" y="4118918"/>
            <a:ext cx="2983419" cy="2141839"/>
          </a:xfrm>
          <a:prstGeom prst="rect">
            <a:avLst/>
          </a:prstGeom>
          <a:noFill/>
          <a:ln>
            <a:noFill/>
          </a:ln>
        </p:spPr>
      </p:pic>
      <p:sp>
        <p:nvSpPr>
          <p:cNvPr id="533" name="Google Shape;533;p8"/>
          <p:cNvSpPr txBox="1"/>
          <p:nvPr/>
        </p:nvSpPr>
        <p:spPr>
          <a:xfrm>
            <a:off x="4502849" y="6348448"/>
            <a:ext cx="2998573" cy="360654"/>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0" i="0" lang="en-US" sz="1400" u="none" cap="none" strike="noStrike">
                <a:solidFill>
                  <a:schemeClr val="lt1"/>
                </a:solidFill>
                <a:latin typeface="Calibri"/>
                <a:ea typeface="Calibri"/>
                <a:cs typeface="Calibri"/>
                <a:sym typeface="Calibri"/>
              </a:rPr>
              <a:t>Coach Kenny Garey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pic>
        <p:nvPicPr>
          <p:cNvPr id="539" name="Google Shape;539;p9"/>
          <p:cNvPicPr preferRelativeResize="0"/>
          <p:nvPr>
            <p:ph idx="2" type="pic"/>
          </p:nvPr>
        </p:nvPicPr>
        <p:blipFill rotWithShape="1">
          <a:blip r:embed="rId3">
            <a:alphaModFix/>
          </a:blip>
          <a:srcRect b="0" l="0" r="0" t="0"/>
          <a:stretch/>
        </p:blipFill>
        <p:spPr>
          <a:xfrm>
            <a:off x="0" y="0"/>
            <a:ext cx="7918286" cy="3659375"/>
          </a:xfrm>
          <a:prstGeom prst="rect">
            <a:avLst/>
          </a:prstGeom>
          <a:noFill/>
          <a:ln>
            <a:noFill/>
          </a:ln>
        </p:spPr>
      </p:pic>
      <p:sp>
        <p:nvSpPr>
          <p:cNvPr id="540" name="Google Shape;540;p9"/>
          <p:cNvSpPr txBox="1"/>
          <p:nvPr>
            <p:ph type="ctrTitle"/>
          </p:nvPr>
        </p:nvSpPr>
        <p:spPr>
          <a:xfrm>
            <a:off x="-1" y="3659375"/>
            <a:ext cx="7918287" cy="698090"/>
          </a:xfrm>
          <a:prstGeom prst="rect">
            <a:avLst/>
          </a:prstGeom>
          <a:solidFill>
            <a:schemeClr val="dk1"/>
          </a:solidFill>
          <a:ln>
            <a:noFill/>
          </a:ln>
        </p:spPr>
        <p:txBody>
          <a:bodyPr anchorCtr="0" anchor="b" bIns="144000" lIns="288000" spcFirstLastPara="1" rIns="432000" wrap="square" tIns="0">
            <a:noAutofit/>
          </a:bodyPr>
          <a:lstStyle/>
          <a:p>
            <a:pPr indent="0" lvl="0" marL="0" rtl="0" algn="r">
              <a:lnSpc>
                <a:spcPct val="90000"/>
              </a:lnSpc>
              <a:spcBef>
                <a:spcPts val="0"/>
              </a:spcBef>
              <a:spcAft>
                <a:spcPts val="0"/>
              </a:spcAft>
              <a:buClr>
                <a:schemeClr val="lt1"/>
              </a:buClr>
              <a:buSzPts val="4200"/>
              <a:buFont typeface="Rockwell"/>
              <a:buNone/>
            </a:pPr>
            <a:r>
              <a:rPr lang="en-US"/>
              <a:t>2012</a:t>
            </a:r>
            <a:endParaRPr/>
          </a:p>
        </p:txBody>
      </p:sp>
      <p:sp>
        <p:nvSpPr>
          <p:cNvPr id="541" name="Google Shape;541;p9"/>
          <p:cNvSpPr txBox="1"/>
          <p:nvPr>
            <p:ph idx="1" type="subTitle"/>
          </p:nvPr>
        </p:nvSpPr>
        <p:spPr>
          <a:xfrm>
            <a:off x="0" y="4357464"/>
            <a:ext cx="7918286" cy="2500535"/>
          </a:xfrm>
          <a:prstGeom prst="rect">
            <a:avLst/>
          </a:prstGeom>
          <a:solidFill>
            <a:srgbClr val="262626"/>
          </a:solidFill>
          <a:ln>
            <a:noFill/>
          </a:ln>
        </p:spPr>
        <p:txBody>
          <a:bodyPr anchorCtr="0" anchor="t" bIns="0" lIns="288000" spcFirstLastPara="1" rIns="432000" wrap="square" tIns="144000">
            <a:noAutofit/>
          </a:bodyPr>
          <a:lstStyle/>
          <a:p>
            <a:pPr indent="0" lvl="0" marL="0" rtl="0" algn="r">
              <a:lnSpc>
                <a:spcPct val="90000"/>
              </a:lnSpc>
              <a:spcBef>
                <a:spcPts val="0"/>
              </a:spcBef>
              <a:spcAft>
                <a:spcPts val="0"/>
              </a:spcAft>
              <a:buClr>
                <a:schemeClr val="lt1"/>
              </a:buClr>
              <a:buSzPts val="1800"/>
              <a:buNone/>
            </a:pPr>
            <a:r>
              <a:rPr lang="en-US" sz="1800"/>
              <a:t>New Pavilion at the End of the Kitchen Portico and SC#4.</a:t>
            </a:r>
            <a:r>
              <a:rPr i="1" lang="en-US" sz="1800"/>
              <a:t>​</a:t>
            </a:r>
            <a:endParaRPr sz="1800"/>
          </a:p>
        </p:txBody>
      </p:sp>
      <p:sp>
        <p:nvSpPr>
          <p:cNvPr id="542" name="Google Shape;542;p9"/>
          <p:cNvSpPr txBox="1"/>
          <p:nvPr>
            <p:ph idx="3" type="body"/>
          </p:nvPr>
        </p:nvSpPr>
        <p:spPr>
          <a:xfrm>
            <a:off x="8011915" y="1988704"/>
            <a:ext cx="3886529" cy="4039432"/>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3F3F3F"/>
              </a:buClr>
              <a:buSzPts val="4400"/>
              <a:buNone/>
            </a:pPr>
            <a:r>
              <a:rPr lang="en-US" sz="4400"/>
              <a:t>Making Tough Decisions </a:t>
            </a:r>
            <a:endParaRPr/>
          </a:p>
          <a:p>
            <a:pPr indent="0" lvl="0" marL="0" rtl="0" algn="l">
              <a:lnSpc>
                <a:spcPct val="90000"/>
              </a:lnSpc>
              <a:spcBef>
                <a:spcPts val="1000"/>
              </a:spcBef>
              <a:spcAft>
                <a:spcPts val="0"/>
              </a:spcAft>
              <a:buClr>
                <a:srgbClr val="3F3F3F"/>
              </a:buClr>
              <a:buSzPts val="1800"/>
              <a:buNone/>
            </a:pPr>
            <a:r>
              <a:rPr lang="en-US"/>
              <a:t>The last Labor and Memorial Day Picnics happen in 2013.</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3F3F3F"/>
              </a:buClr>
              <a:buSzPts val="1800"/>
              <a:buNone/>
            </a:pPr>
            <a:r>
              <a:rPr lang="en-US"/>
              <a:t>Penn-Jersey League for 12U baseball has fewer teams each year.</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3F3F3F"/>
              </a:buClr>
              <a:buSzPts val="1800"/>
              <a:buNone/>
            </a:pPr>
            <a:r>
              <a:rPr lang="en-US"/>
              <a:t>Upper Bucks Softball League reforms into 4 year age brackets.</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3F3F3F"/>
              </a:buClr>
              <a:buSzPts val="1800"/>
              <a:buNone/>
            </a:pPr>
            <a:r>
              <a:rPr lang="en-US"/>
              <a:t>Pitching Rules regulating the participation of Scholastic Athletes Complicates Rostering for “Teeners.”</a:t>
            </a:r>
            <a:endParaRPr/>
          </a:p>
          <a:p>
            <a:pPr indent="0" lvl="0" marL="0" rtl="0" algn="l">
              <a:lnSpc>
                <a:spcPct val="90000"/>
              </a:lnSpc>
              <a:spcBef>
                <a:spcPts val="1000"/>
              </a:spcBef>
              <a:spcAft>
                <a:spcPts val="0"/>
              </a:spcAft>
              <a:buClr>
                <a:srgbClr val="3F3F3F"/>
              </a:buClr>
              <a:buSzPts val="1800"/>
              <a:buNone/>
            </a:pPr>
            <a:r>
              <a:t/>
            </a:r>
            <a:endParaRPr/>
          </a:p>
          <a:p>
            <a:pPr indent="0" lvl="0" marL="0" rtl="0" algn="l">
              <a:lnSpc>
                <a:spcPct val="90000"/>
              </a:lnSpc>
              <a:spcBef>
                <a:spcPts val="1000"/>
              </a:spcBef>
              <a:spcAft>
                <a:spcPts val="0"/>
              </a:spcAft>
              <a:buClr>
                <a:srgbClr val="3F3F3F"/>
              </a:buClr>
              <a:buSzPts val="1800"/>
              <a:buNone/>
            </a:pPr>
            <a:r>
              <a:rPr lang="en-US"/>
              <a:t>Tournament Baseball grows in popularity and availability.</a:t>
            </a:r>
            <a:endParaRPr/>
          </a:p>
        </p:txBody>
      </p:sp>
      <p:sp>
        <p:nvSpPr>
          <p:cNvPr id="543" name="Google Shape;543;p9"/>
          <p:cNvSpPr/>
          <p:nvPr>
            <p:ph idx="12" type="sldNum"/>
          </p:nvPr>
        </p:nvSpPr>
        <p:spPr>
          <a:xfrm>
            <a:off x="11496369" y="6155190"/>
            <a:ext cx="432000" cy="432000"/>
          </a:xfrm>
          <a:prstGeom prst="ellipse">
            <a:avLst/>
          </a:prstGeom>
          <a:no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US"/>
              <a:t>‹#›</a:t>
            </a:fld>
            <a:endParaRPr/>
          </a:p>
        </p:txBody>
      </p:sp>
      <p:pic>
        <p:nvPicPr>
          <p:cNvPr id="544" name="Google Shape;544;p9"/>
          <p:cNvPicPr preferRelativeResize="0"/>
          <p:nvPr/>
        </p:nvPicPr>
        <p:blipFill rotWithShape="1">
          <a:blip r:embed="rId4">
            <a:alphaModFix/>
          </a:blip>
          <a:srcRect b="0" l="0" r="0" t="0"/>
          <a:stretch/>
        </p:blipFill>
        <p:spPr>
          <a:xfrm>
            <a:off x="1971371" y="4885934"/>
            <a:ext cx="3304515" cy="1858789"/>
          </a:xfrm>
          <a:prstGeom prst="rect">
            <a:avLst/>
          </a:prstGeom>
          <a:noFill/>
          <a:ln>
            <a:noFill/>
          </a:ln>
        </p:spPr>
      </p:pic>
      <p:pic>
        <p:nvPicPr>
          <p:cNvPr id="545" name="Google Shape;545;p9"/>
          <p:cNvPicPr preferRelativeResize="0"/>
          <p:nvPr/>
        </p:nvPicPr>
        <p:blipFill rotWithShape="1">
          <a:blip r:embed="rId5">
            <a:alphaModFix/>
          </a:blip>
          <a:srcRect b="0" l="0" r="0" t="0"/>
          <a:stretch/>
        </p:blipFill>
        <p:spPr>
          <a:xfrm>
            <a:off x="93629" y="4491848"/>
            <a:ext cx="1673825" cy="2231766"/>
          </a:xfrm>
          <a:prstGeom prst="rect">
            <a:avLst/>
          </a:prstGeom>
          <a:noFill/>
          <a:ln>
            <a:noFill/>
          </a:ln>
        </p:spPr>
      </p:pic>
      <p:pic>
        <p:nvPicPr>
          <p:cNvPr id="546" name="Google Shape;546;p9"/>
          <p:cNvPicPr preferRelativeResize="0"/>
          <p:nvPr/>
        </p:nvPicPr>
        <p:blipFill rotWithShape="1">
          <a:blip r:embed="rId6">
            <a:alphaModFix/>
          </a:blip>
          <a:srcRect b="0" l="0" r="0" t="0"/>
          <a:stretch/>
        </p:blipFill>
        <p:spPr>
          <a:xfrm>
            <a:off x="5479803" y="4885934"/>
            <a:ext cx="1911872" cy="191187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Great Pitch Decks - Environment">
      <a:dk1>
        <a:srgbClr val="000000"/>
      </a:dk1>
      <a:lt1>
        <a:srgbClr val="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2020-02-10T15:23:54Z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